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73" r:id="rId3"/>
    <p:sldId id="272" r:id="rId4"/>
    <p:sldId id="260" r:id="rId5"/>
    <p:sldId id="278" r:id="rId6"/>
    <p:sldId id="277" r:id="rId7"/>
    <p:sldId id="271" r:id="rId8"/>
    <p:sldId id="275" r:id="rId9"/>
    <p:sldId id="269" r:id="rId10"/>
    <p:sldId id="267" r:id="rId11"/>
    <p:sldId id="261" r:id="rId12"/>
    <p:sldId id="268" r:id="rId13"/>
    <p:sldId id="270" r:id="rId14"/>
    <p:sldId id="274" r:id="rId15"/>
    <p:sldId id="279" r:id="rId16"/>
    <p:sldId id="262" r:id="rId17"/>
    <p:sldId id="276" r:id="rId18"/>
    <p:sldId id="265" r:id="rId1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5C2967-6C15-4119-97C3-7C016511D610}" v="186" dt="2022-07-28T09:01:47.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6" autoAdjust="0"/>
    <p:restoredTop sz="94660"/>
  </p:normalViewPr>
  <p:slideViewPr>
    <p:cSldViewPr snapToGrid="0">
      <p:cViewPr>
        <p:scale>
          <a:sx n="90" d="100"/>
          <a:sy n="90" d="100"/>
        </p:scale>
        <p:origin x="57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QUANG MINH 20181659" userId="cf837aa5-6d68-4b63-997d-186bdfcbe6bf" providerId="ADAL" clId="{595C2967-6C15-4119-97C3-7C016511D610}"/>
    <pc:docChg chg="undo custSel addSld delSld modSld sldOrd">
      <pc:chgData name="TRAN QUANG MINH 20181659" userId="cf837aa5-6d68-4b63-997d-186bdfcbe6bf" providerId="ADAL" clId="{595C2967-6C15-4119-97C3-7C016511D610}" dt="2022-07-28T09:05:22.357" v="6209" actId="14100"/>
      <pc:docMkLst>
        <pc:docMk/>
      </pc:docMkLst>
      <pc:sldChg chg="addSp modSp mod">
        <pc:chgData name="TRAN QUANG MINH 20181659" userId="cf837aa5-6d68-4b63-997d-186bdfcbe6bf" providerId="ADAL" clId="{595C2967-6C15-4119-97C3-7C016511D610}" dt="2022-07-27T16:35:42.187" v="338" actId="20577"/>
        <pc:sldMkLst>
          <pc:docMk/>
          <pc:sldMk cId="1919622750" sldId="259"/>
        </pc:sldMkLst>
        <pc:spChg chg="mod">
          <ac:chgData name="TRAN QUANG MINH 20181659" userId="cf837aa5-6d68-4b63-997d-186bdfcbe6bf" providerId="ADAL" clId="{595C2967-6C15-4119-97C3-7C016511D610}" dt="2022-07-27T16:28:59.456" v="302" actId="1076"/>
          <ac:spMkLst>
            <pc:docMk/>
            <pc:sldMk cId="1919622750" sldId="259"/>
            <ac:spMk id="4" creationId="{15557F4E-3678-4ECB-B04A-C1B316F8DC93}"/>
          </ac:spMkLst>
        </pc:spChg>
        <pc:spChg chg="mod">
          <ac:chgData name="TRAN QUANG MINH 20181659" userId="cf837aa5-6d68-4b63-997d-186bdfcbe6bf" providerId="ADAL" clId="{595C2967-6C15-4119-97C3-7C016511D610}" dt="2022-07-27T16:35:42.187" v="338" actId="20577"/>
          <ac:spMkLst>
            <pc:docMk/>
            <pc:sldMk cId="1919622750" sldId="259"/>
            <ac:spMk id="5" creationId="{DCBBADAE-778D-4D8A-8EA8-D26F33339A31}"/>
          </ac:spMkLst>
        </pc:spChg>
        <pc:spChg chg="add mod">
          <ac:chgData name="TRAN QUANG MINH 20181659" userId="cf837aa5-6d68-4b63-997d-186bdfcbe6bf" providerId="ADAL" clId="{595C2967-6C15-4119-97C3-7C016511D610}" dt="2022-07-27T16:35:23.990" v="335" actId="207"/>
          <ac:spMkLst>
            <pc:docMk/>
            <pc:sldMk cId="1919622750" sldId="259"/>
            <ac:spMk id="6" creationId="{63CAC2EC-C1DA-151C-2B08-EB367F034030}"/>
          </ac:spMkLst>
        </pc:spChg>
      </pc:sldChg>
      <pc:sldChg chg="addSp delSp modSp mod modTransition modAnim">
        <pc:chgData name="TRAN QUANG MINH 20181659" userId="cf837aa5-6d68-4b63-997d-186bdfcbe6bf" providerId="ADAL" clId="{595C2967-6C15-4119-97C3-7C016511D610}" dt="2022-07-28T08:54:15.563" v="4970" actId="14100"/>
        <pc:sldMkLst>
          <pc:docMk/>
          <pc:sldMk cId="2954200461" sldId="260"/>
        </pc:sldMkLst>
        <pc:spChg chg="mod">
          <ac:chgData name="TRAN QUANG MINH 20181659" userId="cf837aa5-6d68-4b63-997d-186bdfcbe6bf" providerId="ADAL" clId="{595C2967-6C15-4119-97C3-7C016511D610}" dt="2022-07-27T16:36:14.678" v="455" actId="20577"/>
          <ac:spMkLst>
            <pc:docMk/>
            <pc:sldMk cId="2954200461" sldId="260"/>
            <ac:spMk id="2" creationId="{F97C9AD0-B70A-4FF3-840A-9621446DB67F}"/>
          </ac:spMkLst>
        </pc:spChg>
        <pc:spChg chg="del">
          <ac:chgData name="TRAN QUANG MINH 20181659" userId="cf837aa5-6d68-4b63-997d-186bdfcbe6bf" providerId="ADAL" clId="{595C2967-6C15-4119-97C3-7C016511D610}" dt="2022-07-28T07:50:24.988" v="1566"/>
          <ac:spMkLst>
            <pc:docMk/>
            <pc:sldMk cId="2954200461" sldId="260"/>
            <ac:spMk id="3" creationId="{9EBDA1E9-7788-4A20-8583-05D9CD841F09}"/>
          </ac:spMkLst>
        </pc:spChg>
        <pc:spChg chg="add mod">
          <ac:chgData name="TRAN QUANG MINH 20181659" userId="cf837aa5-6d68-4b63-997d-186bdfcbe6bf" providerId="ADAL" clId="{595C2967-6C15-4119-97C3-7C016511D610}" dt="2022-07-28T08:53:43.351" v="4965" actId="1076"/>
          <ac:spMkLst>
            <pc:docMk/>
            <pc:sldMk cId="2954200461" sldId="260"/>
            <ac:spMk id="5" creationId="{040BE6CE-C210-97AF-D287-ABC1780EC588}"/>
          </ac:spMkLst>
        </pc:spChg>
        <pc:spChg chg="add mod">
          <ac:chgData name="TRAN QUANG MINH 20181659" userId="cf837aa5-6d68-4b63-997d-186bdfcbe6bf" providerId="ADAL" clId="{595C2967-6C15-4119-97C3-7C016511D610}" dt="2022-07-28T08:54:15.563" v="4970" actId="14100"/>
          <ac:spMkLst>
            <pc:docMk/>
            <pc:sldMk cId="2954200461" sldId="260"/>
            <ac:spMk id="6" creationId="{A42E44DF-4297-695D-A3DF-921BAE8A469C}"/>
          </ac:spMkLst>
        </pc:spChg>
        <pc:picChg chg="add mod">
          <ac:chgData name="TRAN QUANG MINH 20181659" userId="cf837aa5-6d68-4b63-997d-186bdfcbe6bf" providerId="ADAL" clId="{595C2967-6C15-4119-97C3-7C016511D610}" dt="2022-07-28T08:53:59.223" v="4968" actId="1076"/>
          <ac:picMkLst>
            <pc:docMk/>
            <pc:sldMk cId="2954200461" sldId="260"/>
            <ac:picMk id="4" creationId="{C892638B-83AD-71F5-C867-5AE903C278A1}"/>
          </ac:picMkLst>
        </pc:picChg>
        <pc:picChg chg="add del mod">
          <ac:chgData name="TRAN QUANG MINH 20181659" userId="cf837aa5-6d68-4b63-997d-186bdfcbe6bf" providerId="ADAL" clId="{595C2967-6C15-4119-97C3-7C016511D610}" dt="2022-07-28T08:00:47.198" v="1605"/>
          <ac:picMkLst>
            <pc:docMk/>
            <pc:sldMk cId="2954200461" sldId="260"/>
            <ac:picMk id="7" creationId="{7CAED189-6687-6362-A777-9759C6077F3D}"/>
          </ac:picMkLst>
        </pc:picChg>
        <pc:picChg chg="add del mod">
          <ac:chgData name="TRAN QUANG MINH 20181659" userId="cf837aa5-6d68-4b63-997d-186bdfcbe6bf" providerId="ADAL" clId="{595C2967-6C15-4119-97C3-7C016511D610}" dt="2022-07-28T08:00:48.910" v="1607"/>
          <ac:picMkLst>
            <pc:docMk/>
            <pc:sldMk cId="2954200461" sldId="260"/>
            <ac:picMk id="8" creationId="{941E8A1B-179B-AA08-AA69-6C4861B6B356}"/>
          </ac:picMkLst>
        </pc:picChg>
        <pc:picChg chg="add mod">
          <ac:chgData name="TRAN QUANG MINH 20181659" userId="cf837aa5-6d68-4b63-997d-186bdfcbe6bf" providerId="ADAL" clId="{595C2967-6C15-4119-97C3-7C016511D610}" dt="2022-07-28T08:53:59.223" v="4968" actId="1076"/>
          <ac:picMkLst>
            <pc:docMk/>
            <pc:sldMk cId="2954200461" sldId="260"/>
            <ac:picMk id="2050" creationId="{AF14BDFA-4675-686E-ED4D-1BEE91B16F3D}"/>
          </ac:picMkLst>
        </pc:picChg>
      </pc:sldChg>
      <pc:sldChg chg="addSp delSp modSp mod modTransition modAnim">
        <pc:chgData name="TRAN QUANG MINH 20181659" userId="cf837aa5-6d68-4b63-997d-186bdfcbe6bf" providerId="ADAL" clId="{595C2967-6C15-4119-97C3-7C016511D610}" dt="2022-07-28T08:27:37.413" v="4021"/>
        <pc:sldMkLst>
          <pc:docMk/>
          <pc:sldMk cId="3417594769" sldId="261"/>
        </pc:sldMkLst>
        <pc:spChg chg="mod">
          <ac:chgData name="TRAN QUANG MINH 20181659" userId="cf837aa5-6d68-4b63-997d-186bdfcbe6bf" providerId="ADAL" clId="{595C2967-6C15-4119-97C3-7C016511D610}" dt="2022-07-28T05:02:56.275" v="1543"/>
          <ac:spMkLst>
            <pc:docMk/>
            <pc:sldMk cId="3417594769" sldId="261"/>
            <ac:spMk id="2" creationId="{F97C9AD0-B70A-4FF3-840A-9621446DB67F}"/>
          </ac:spMkLst>
        </pc:spChg>
        <pc:spChg chg="del">
          <ac:chgData name="TRAN QUANG MINH 20181659" userId="cf837aa5-6d68-4b63-997d-186bdfcbe6bf" providerId="ADAL" clId="{595C2967-6C15-4119-97C3-7C016511D610}" dt="2022-07-27T21:05:35.975" v="704" actId="478"/>
          <ac:spMkLst>
            <pc:docMk/>
            <pc:sldMk cId="3417594769" sldId="261"/>
            <ac:spMk id="3" creationId="{9EBDA1E9-7788-4A20-8583-05D9CD841F09}"/>
          </ac:spMkLst>
        </pc:spChg>
        <pc:spChg chg="add mod">
          <ac:chgData name="TRAN QUANG MINH 20181659" userId="cf837aa5-6d68-4b63-997d-186bdfcbe6bf" providerId="ADAL" clId="{595C2967-6C15-4119-97C3-7C016511D610}" dt="2022-07-27T21:08:32.497" v="857" actId="1076"/>
          <ac:spMkLst>
            <pc:docMk/>
            <pc:sldMk cId="3417594769" sldId="261"/>
            <ac:spMk id="5" creationId="{05EDB9AF-694B-18A2-CD33-CF9D92B8597A}"/>
          </ac:spMkLst>
        </pc:spChg>
        <pc:picChg chg="add mod">
          <ac:chgData name="TRAN QUANG MINH 20181659" userId="cf837aa5-6d68-4b63-997d-186bdfcbe6bf" providerId="ADAL" clId="{595C2967-6C15-4119-97C3-7C016511D610}" dt="2022-07-27T21:07:00.527" v="796" actId="1076"/>
          <ac:picMkLst>
            <pc:docMk/>
            <pc:sldMk cId="3417594769" sldId="261"/>
            <ac:picMk id="4" creationId="{5A776D3A-82AD-8ACB-87D1-B59C307ABB9D}"/>
          </ac:picMkLst>
        </pc:picChg>
      </pc:sldChg>
      <pc:sldChg chg="addSp delSp modSp mod modTransition modAnim">
        <pc:chgData name="TRAN QUANG MINH 20181659" userId="cf837aa5-6d68-4b63-997d-186bdfcbe6bf" providerId="ADAL" clId="{595C2967-6C15-4119-97C3-7C016511D610}" dt="2022-07-28T08:37:59.359" v="4158" actId="1076"/>
        <pc:sldMkLst>
          <pc:docMk/>
          <pc:sldMk cId="1633856062" sldId="262"/>
        </pc:sldMkLst>
        <pc:spChg chg="mod">
          <ac:chgData name="TRAN QUANG MINH 20181659" userId="cf837aa5-6d68-4b63-997d-186bdfcbe6bf" providerId="ADAL" clId="{595C2967-6C15-4119-97C3-7C016511D610}" dt="2022-07-27T16:37:24.782" v="659" actId="20577"/>
          <ac:spMkLst>
            <pc:docMk/>
            <pc:sldMk cId="1633856062" sldId="262"/>
            <ac:spMk id="2" creationId="{F97C9AD0-B70A-4FF3-840A-9621446DB67F}"/>
          </ac:spMkLst>
        </pc:spChg>
        <pc:spChg chg="del">
          <ac:chgData name="TRAN QUANG MINH 20181659" userId="cf837aa5-6d68-4b63-997d-186bdfcbe6bf" providerId="ADAL" clId="{595C2967-6C15-4119-97C3-7C016511D610}" dt="2022-07-27T21:11:24.596" v="927" actId="478"/>
          <ac:spMkLst>
            <pc:docMk/>
            <pc:sldMk cId="1633856062" sldId="262"/>
            <ac:spMk id="3" creationId="{9EBDA1E9-7788-4A20-8583-05D9CD841F09}"/>
          </ac:spMkLst>
        </pc:spChg>
        <pc:spChg chg="add mod">
          <ac:chgData name="TRAN QUANG MINH 20181659" userId="cf837aa5-6d68-4b63-997d-186bdfcbe6bf" providerId="ADAL" clId="{595C2967-6C15-4119-97C3-7C016511D610}" dt="2022-07-28T08:37:59.359" v="4158" actId="1076"/>
          <ac:spMkLst>
            <pc:docMk/>
            <pc:sldMk cId="1633856062" sldId="262"/>
            <ac:spMk id="5" creationId="{7816096A-253F-A25D-D318-1936BC3AF8F8}"/>
          </ac:spMkLst>
        </pc:spChg>
        <pc:picChg chg="add mod">
          <ac:chgData name="TRAN QUANG MINH 20181659" userId="cf837aa5-6d68-4b63-997d-186bdfcbe6bf" providerId="ADAL" clId="{595C2967-6C15-4119-97C3-7C016511D610}" dt="2022-07-28T08:37:30.701" v="4108" actId="1076"/>
          <ac:picMkLst>
            <pc:docMk/>
            <pc:sldMk cId="1633856062" sldId="262"/>
            <ac:picMk id="4" creationId="{E6A660EC-416A-5D42-E496-CF2F81C1C99D}"/>
          </ac:picMkLst>
        </pc:picChg>
      </pc:sldChg>
      <pc:sldChg chg="del">
        <pc:chgData name="TRAN QUANG MINH 20181659" userId="cf837aa5-6d68-4b63-997d-186bdfcbe6bf" providerId="ADAL" clId="{595C2967-6C15-4119-97C3-7C016511D610}" dt="2022-07-27T16:37:50.742" v="702" actId="47"/>
        <pc:sldMkLst>
          <pc:docMk/>
          <pc:sldMk cId="2281484233" sldId="263"/>
        </pc:sldMkLst>
      </pc:sldChg>
      <pc:sldChg chg="add del">
        <pc:chgData name="TRAN QUANG MINH 20181659" userId="cf837aa5-6d68-4b63-997d-186bdfcbe6bf" providerId="ADAL" clId="{595C2967-6C15-4119-97C3-7C016511D610}" dt="2022-07-27T21:07:18.137" v="798" actId="47"/>
        <pc:sldMkLst>
          <pc:docMk/>
          <pc:sldMk cId="3130239319" sldId="266"/>
        </pc:sldMkLst>
      </pc:sldChg>
      <pc:sldChg chg="addSp delSp modSp add mod ord modTransition">
        <pc:chgData name="TRAN QUANG MINH 20181659" userId="cf837aa5-6d68-4b63-997d-186bdfcbe6bf" providerId="ADAL" clId="{595C2967-6C15-4119-97C3-7C016511D610}" dt="2022-07-28T08:28:06.084" v="4029"/>
        <pc:sldMkLst>
          <pc:docMk/>
          <pc:sldMk cId="4009366733" sldId="267"/>
        </pc:sldMkLst>
        <pc:spChg chg="mod">
          <ac:chgData name="TRAN QUANG MINH 20181659" userId="cf837aa5-6d68-4b63-997d-186bdfcbe6bf" providerId="ADAL" clId="{595C2967-6C15-4119-97C3-7C016511D610}" dt="2022-07-28T05:02:48.308" v="1542" actId="20577"/>
          <ac:spMkLst>
            <pc:docMk/>
            <pc:sldMk cId="4009366733" sldId="267"/>
            <ac:spMk id="2" creationId="{F97C9AD0-B70A-4FF3-840A-9621446DB67F}"/>
          </ac:spMkLst>
        </pc:spChg>
        <pc:spChg chg="del">
          <ac:chgData name="TRAN QUANG MINH 20181659" userId="cf837aa5-6d68-4b63-997d-186bdfcbe6bf" providerId="ADAL" clId="{595C2967-6C15-4119-97C3-7C016511D610}" dt="2022-07-27T21:14:49.784" v="932" actId="478"/>
          <ac:spMkLst>
            <pc:docMk/>
            <pc:sldMk cId="4009366733" sldId="267"/>
            <ac:spMk id="3" creationId="{9EBDA1E9-7788-4A20-8583-05D9CD841F09}"/>
          </ac:spMkLst>
        </pc:spChg>
        <pc:spChg chg="add mod">
          <ac:chgData name="TRAN QUANG MINH 20181659" userId="cf837aa5-6d68-4b63-997d-186bdfcbe6bf" providerId="ADAL" clId="{595C2967-6C15-4119-97C3-7C016511D610}" dt="2022-07-27T21:26:01.359" v="1495" actId="113"/>
          <ac:spMkLst>
            <pc:docMk/>
            <pc:sldMk cId="4009366733" sldId="267"/>
            <ac:spMk id="5" creationId="{FCB0FF48-AA32-0C74-68D5-F2FCA28CEAB5}"/>
          </ac:spMkLst>
        </pc:spChg>
        <pc:picChg chg="add del mod">
          <ac:chgData name="TRAN QUANG MINH 20181659" userId="cf837aa5-6d68-4b63-997d-186bdfcbe6bf" providerId="ADAL" clId="{595C2967-6C15-4119-97C3-7C016511D610}" dt="2022-07-27T21:25:17.488" v="1483" actId="478"/>
          <ac:picMkLst>
            <pc:docMk/>
            <pc:sldMk cId="4009366733" sldId="267"/>
            <ac:picMk id="4" creationId="{EC9C0B30-5658-15C8-E06C-17E36DBB4AF8}"/>
          </ac:picMkLst>
        </pc:picChg>
        <pc:picChg chg="add mod">
          <ac:chgData name="TRAN QUANG MINH 20181659" userId="cf837aa5-6d68-4b63-997d-186bdfcbe6bf" providerId="ADAL" clId="{595C2967-6C15-4119-97C3-7C016511D610}" dt="2022-07-27T21:25:30.980" v="1487" actId="1076"/>
          <ac:picMkLst>
            <pc:docMk/>
            <pc:sldMk cId="4009366733" sldId="267"/>
            <ac:picMk id="1026" creationId="{007E83BB-ADC8-351A-C617-17E584A5E5A2}"/>
          </ac:picMkLst>
        </pc:picChg>
        <pc:picChg chg="add mod">
          <ac:chgData name="TRAN QUANG MINH 20181659" userId="cf837aa5-6d68-4b63-997d-186bdfcbe6bf" providerId="ADAL" clId="{595C2967-6C15-4119-97C3-7C016511D610}" dt="2022-07-27T21:25:29.072" v="1486" actId="1076"/>
          <ac:picMkLst>
            <pc:docMk/>
            <pc:sldMk cId="4009366733" sldId="267"/>
            <ac:picMk id="1028" creationId="{98618053-ED05-CEF3-44A6-1B292D636634}"/>
          </ac:picMkLst>
        </pc:picChg>
      </pc:sldChg>
      <pc:sldChg chg="addSp delSp modSp add mod ord modTransition delAnim modAnim">
        <pc:chgData name="TRAN QUANG MINH 20181659" userId="cf837aa5-6d68-4b63-997d-186bdfcbe6bf" providerId="ADAL" clId="{595C2967-6C15-4119-97C3-7C016511D610}" dt="2022-07-28T08:27:38.789" v="4022"/>
        <pc:sldMkLst>
          <pc:docMk/>
          <pc:sldMk cId="1730722950" sldId="268"/>
        </pc:sldMkLst>
        <pc:spChg chg="mod">
          <ac:chgData name="TRAN QUANG MINH 20181659" userId="cf837aa5-6d68-4b63-997d-186bdfcbe6bf" providerId="ADAL" clId="{595C2967-6C15-4119-97C3-7C016511D610}" dt="2022-07-28T05:03:01.129" v="1544"/>
          <ac:spMkLst>
            <pc:docMk/>
            <pc:sldMk cId="1730722950" sldId="268"/>
            <ac:spMk id="2" creationId="{F97C9AD0-B70A-4FF3-840A-9621446DB67F}"/>
          </ac:spMkLst>
        </pc:spChg>
        <pc:spChg chg="mod">
          <ac:chgData name="TRAN QUANG MINH 20181659" userId="cf837aa5-6d68-4b63-997d-186bdfcbe6bf" providerId="ADAL" clId="{595C2967-6C15-4119-97C3-7C016511D610}" dt="2022-07-28T08:06:40.623" v="1651"/>
          <ac:spMkLst>
            <pc:docMk/>
            <pc:sldMk cId="1730722950" sldId="268"/>
            <ac:spMk id="5" creationId="{05EDB9AF-694B-18A2-CD33-CF9D92B8597A}"/>
          </ac:spMkLst>
        </pc:spChg>
        <pc:picChg chg="add mod">
          <ac:chgData name="TRAN QUANG MINH 20181659" userId="cf837aa5-6d68-4b63-997d-186bdfcbe6bf" providerId="ADAL" clId="{595C2967-6C15-4119-97C3-7C016511D610}" dt="2022-07-27T21:09:06.656" v="923" actId="1076"/>
          <ac:picMkLst>
            <pc:docMk/>
            <pc:sldMk cId="1730722950" sldId="268"/>
            <ac:picMk id="3" creationId="{C0998EA1-0221-06D2-CDE7-8BB52318C6DB}"/>
          </ac:picMkLst>
        </pc:picChg>
        <pc:picChg chg="del">
          <ac:chgData name="TRAN QUANG MINH 20181659" userId="cf837aa5-6d68-4b63-997d-186bdfcbe6bf" providerId="ADAL" clId="{595C2967-6C15-4119-97C3-7C016511D610}" dt="2022-07-27T21:07:25.202" v="802" actId="478"/>
          <ac:picMkLst>
            <pc:docMk/>
            <pc:sldMk cId="1730722950" sldId="268"/>
            <ac:picMk id="4" creationId="{5A776D3A-82AD-8ACB-87D1-B59C307ABB9D}"/>
          </ac:picMkLst>
        </pc:picChg>
      </pc:sldChg>
      <pc:sldChg chg="addSp delSp modSp add mod ord modTransition">
        <pc:chgData name="TRAN QUANG MINH 20181659" userId="cf837aa5-6d68-4b63-997d-186bdfcbe6bf" providerId="ADAL" clId="{595C2967-6C15-4119-97C3-7C016511D610}" dt="2022-07-28T09:00:59.510" v="5656"/>
        <pc:sldMkLst>
          <pc:docMk/>
          <pc:sldMk cId="2858761091" sldId="269"/>
        </pc:sldMkLst>
        <pc:spChg chg="mod">
          <ac:chgData name="TRAN QUANG MINH 20181659" userId="cf837aa5-6d68-4b63-997d-186bdfcbe6bf" providerId="ADAL" clId="{595C2967-6C15-4119-97C3-7C016511D610}" dt="2022-07-28T05:03:06.118" v="1545"/>
          <ac:spMkLst>
            <pc:docMk/>
            <pc:sldMk cId="2858761091" sldId="269"/>
            <ac:spMk id="2" creationId="{F97C9AD0-B70A-4FF3-840A-9621446DB67F}"/>
          </ac:spMkLst>
        </pc:spChg>
        <pc:spChg chg="del">
          <ac:chgData name="TRAN QUANG MINH 20181659" userId="cf837aa5-6d68-4b63-997d-186bdfcbe6bf" providerId="ADAL" clId="{595C2967-6C15-4119-97C3-7C016511D610}" dt="2022-07-28T05:03:11.084" v="1546" actId="478"/>
          <ac:spMkLst>
            <pc:docMk/>
            <pc:sldMk cId="2858761091" sldId="269"/>
            <ac:spMk id="3" creationId="{9EBDA1E9-7788-4A20-8583-05D9CD841F09}"/>
          </ac:spMkLst>
        </pc:spChg>
        <pc:spChg chg="add mod">
          <ac:chgData name="TRAN QUANG MINH 20181659" userId="cf837aa5-6d68-4b63-997d-186bdfcbe6bf" providerId="ADAL" clId="{595C2967-6C15-4119-97C3-7C016511D610}" dt="2022-07-28T09:00:21.395" v="5654" actId="113"/>
          <ac:spMkLst>
            <pc:docMk/>
            <pc:sldMk cId="2858761091" sldId="269"/>
            <ac:spMk id="6" creationId="{8FCD20A2-E763-EEF8-E7CB-A2CD2853E7D1}"/>
          </ac:spMkLst>
        </pc:spChg>
        <pc:picChg chg="add mod">
          <ac:chgData name="TRAN QUANG MINH 20181659" userId="cf837aa5-6d68-4b63-997d-186bdfcbe6bf" providerId="ADAL" clId="{595C2967-6C15-4119-97C3-7C016511D610}" dt="2022-07-28T05:04:54.683" v="1554" actId="1076"/>
          <ac:picMkLst>
            <pc:docMk/>
            <pc:sldMk cId="2858761091" sldId="269"/>
            <ac:picMk id="4" creationId="{D5FDCDF8-59D5-A5F8-3DBD-45E5622D066B}"/>
          </ac:picMkLst>
        </pc:picChg>
        <pc:picChg chg="add mod">
          <ac:chgData name="TRAN QUANG MINH 20181659" userId="cf837aa5-6d68-4b63-997d-186bdfcbe6bf" providerId="ADAL" clId="{595C2967-6C15-4119-97C3-7C016511D610}" dt="2022-07-28T05:04:31.010" v="1552" actId="1076"/>
          <ac:picMkLst>
            <pc:docMk/>
            <pc:sldMk cId="2858761091" sldId="269"/>
            <ac:picMk id="5" creationId="{6262A869-B341-59D0-96E9-031A23DB14AF}"/>
          </ac:picMkLst>
        </pc:picChg>
      </pc:sldChg>
      <pc:sldChg chg="addSp delSp modSp add mod modTransition">
        <pc:chgData name="TRAN QUANG MINH 20181659" userId="cf837aa5-6d68-4b63-997d-186bdfcbe6bf" providerId="ADAL" clId="{595C2967-6C15-4119-97C3-7C016511D610}" dt="2022-07-28T09:05:22.357" v="6209" actId="14100"/>
        <pc:sldMkLst>
          <pc:docMk/>
          <pc:sldMk cId="1666397484" sldId="270"/>
        </pc:sldMkLst>
        <pc:spChg chg="add mod">
          <ac:chgData name="TRAN QUANG MINH 20181659" userId="cf837aa5-6d68-4b63-997d-186bdfcbe6bf" providerId="ADAL" clId="{595C2967-6C15-4119-97C3-7C016511D610}" dt="2022-07-28T09:05:22.357" v="6209" actId="14100"/>
          <ac:spMkLst>
            <pc:docMk/>
            <pc:sldMk cId="1666397484" sldId="270"/>
            <ac:spMk id="3" creationId="{2F9F7571-A455-B32B-9833-C221DE591820}"/>
          </ac:spMkLst>
        </pc:spChg>
        <pc:spChg chg="add mod">
          <ac:chgData name="TRAN QUANG MINH 20181659" userId="cf837aa5-6d68-4b63-997d-186bdfcbe6bf" providerId="ADAL" clId="{595C2967-6C15-4119-97C3-7C016511D610}" dt="2022-07-28T09:01:27.028" v="5659" actId="1076"/>
          <ac:spMkLst>
            <pc:docMk/>
            <pc:sldMk cId="1666397484" sldId="270"/>
            <ac:spMk id="8" creationId="{1D0D94D9-A125-9112-1977-368D5FD71C61}"/>
          </ac:spMkLst>
        </pc:spChg>
        <pc:picChg chg="del">
          <ac:chgData name="TRAN QUANG MINH 20181659" userId="cf837aa5-6d68-4b63-997d-186bdfcbe6bf" providerId="ADAL" clId="{595C2967-6C15-4119-97C3-7C016511D610}" dt="2022-07-28T06:09:39.318" v="1558" actId="478"/>
          <ac:picMkLst>
            <pc:docMk/>
            <pc:sldMk cId="1666397484" sldId="270"/>
            <ac:picMk id="4" creationId="{D5FDCDF8-59D5-A5F8-3DBD-45E5622D066B}"/>
          </ac:picMkLst>
        </pc:picChg>
        <pc:picChg chg="del">
          <ac:chgData name="TRAN QUANG MINH 20181659" userId="cf837aa5-6d68-4b63-997d-186bdfcbe6bf" providerId="ADAL" clId="{595C2967-6C15-4119-97C3-7C016511D610}" dt="2022-07-28T06:09:38.141" v="1557" actId="478"/>
          <ac:picMkLst>
            <pc:docMk/>
            <pc:sldMk cId="1666397484" sldId="270"/>
            <ac:picMk id="5" creationId="{6262A869-B341-59D0-96E9-031A23DB14AF}"/>
          </ac:picMkLst>
        </pc:picChg>
        <pc:picChg chg="add mod">
          <ac:chgData name="TRAN QUANG MINH 20181659" userId="cf837aa5-6d68-4b63-997d-186bdfcbe6bf" providerId="ADAL" clId="{595C2967-6C15-4119-97C3-7C016511D610}" dt="2022-07-28T09:03:44.519" v="6121" actId="1076"/>
          <ac:picMkLst>
            <pc:docMk/>
            <pc:sldMk cId="1666397484" sldId="270"/>
            <ac:picMk id="6" creationId="{A6692814-DBD6-396D-7473-478253779A6E}"/>
          </ac:picMkLst>
        </pc:picChg>
        <pc:picChg chg="add mod">
          <ac:chgData name="TRAN QUANG MINH 20181659" userId="cf837aa5-6d68-4b63-997d-186bdfcbe6bf" providerId="ADAL" clId="{595C2967-6C15-4119-97C3-7C016511D610}" dt="2022-07-28T09:05:09.021" v="6207" actId="1076"/>
          <ac:picMkLst>
            <pc:docMk/>
            <pc:sldMk cId="1666397484" sldId="270"/>
            <ac:picMk id="7" creationId="{2F20CE37-4521-387A-629B-0497BB577B24}"/>
          </ac:picMkLst>
        </pc:picChg>
      </pc:sldChg>
      <pc:sldChg chg="addSp delSp modSp add mod modTransition">
        <pc:chgData name="TRAN QUANG MINH 20181659" userId="cf837aa5-6d68-4b63-997d-186bdfcbe6bf" providerId="ADAL" clId="{595C2967-6C15-4119-97C3-7C016511D610}" dt="2022-07-28T08:55:38.125" v="4981" actId="1076"/>
        <pc:sldMkLst>
          <pc:docMk/>
          <pc:sldMk cId="1486437837" sldId="271"/>
        </pc:sldMkLst>
        <pc:spChg chg="del">
          <ac:chgData name="TRAN QUANG MINH 20181659" userId="cf837aa5-6d68-4b63-997d-186bdfcbe6bf" providerId="ADAL" clId="{595C2967-6C15-4119-97C3-7C016511D610}" dt="2022-07-28T06:44:09.635" v="1559" actId="478"/>
          <ac:spMkLst>
            <pc:docMk/>
            <pc:sldMk cId="1486437837" sldId="271"/>
            <ac:spMk id="3" creationId="{9EBDA1E9-7788-4A20-8583-05D9CD841F09}"/>
          </ac:spMkLst>
        </pc:spChg>
        <pc:spChg chg="add mod">
          <ac:chgData name="TRAN QUANG MINH 20181659" userId="cf837aa5-6d68-4b63-997d-186bdfcbe6bf" providerId="ADAL" clId="{595C2967-6C15-4119-97C3-7C016511D610}" dt="2022-07-28T08:55:21.824" v="4978" actId="2711"/>
          <ac:spMkLst>
            <pc:docMk/>
            <pc:sldMk cId="1486437837" sldId="271"/>
            <ac:spMk id="6" creationId="{7B32A94E-E03A-AC4A-304E-0B320EC906D8}"/>
          </ac:spMkLst>
        </pc:spChg>
        <pc:spChg chg="add del mod">
          <ac:chgData name="TRAN QUANG MINH 20181659" userId="cf837aa5-6d68-4b63-997d-186bdfcbe6bf" providerId="ADAL" clId="{595C2967-6C15-4119-97C3-7C016511D610}" dt="2022-07-28T08:25:09.625" v="3932"/>
          <ac:spMkLst>
            <pc:docMk/>
            <pc:sldMk cId="1486437837" sldId="271"/>
            <ac:spMk id="7" creationId="{65259140-FA8A-5897-BB4A-D5976A02C3BF}"/>
          </ac:spMkLst>
        </pc:spChg>
        <pc:spChg chg="add mod">
          <ac:chgData name="TRAN QUANG MINH 20181659" userId="cf837aa5-6d68-4b63-997d-186bdfcbe6bf" providerId="ADAL" clId="{595C2967-6C15-4119-97C3-7C016511D610}" dt="2022-07-28T08:55:33.146" v="4980" actId="2711"/>
          <ac:spMkLst>
            <pc:docMk/>
            <pc:sldMk cId="1486437837" sldId="271"/>
            <ac:spMk id="8" creationId="{27B9271A-208F-9B05-D1A1-EE023ECE5C08}"/>
          </ac:spMkLst>
        </pc:spChg>
        <pc:picChg chg="add mod">
          <ac:chgData name="TRAN QUANG MINH 20181659" userId="cf837aa5-6d68-4b63-997d-186bdfcbe6bf" providerId="ADAL" clId="{595C2967-6C15-4119-97C3-7C016511D610}" dt="2022-07-28T08:55:38.125" v="4981" actId="1076"/>
          <ac:picMkLst>
            <pc:docMk/>
            <pc:sldMk cId="1486437837" sldId="271"/>
            <ac:picMk id="5" creationId="{B13E8E2D-E4B5-9F93-4029-A8209E31330E}"/>
          </ac:picMkLst>
        </pc:picChg>
      </pc:sldChg>
      <pc:sldChg chg="addSp delSp modSp add mod modTransition">
        <pc:chgData name="TRAN QUANG MINH 20181659" userId="cf837aa5-6d68-4b63-997d-186bdfcbe6bf" providerId="ADAL" clId="{595C2967-6C15-4119-97C3-7C016511D610}" dt="2022-07-28T08:54:37.275" v="4973" actId="1076"/>
        <pc:sldMkLst>
          <pc:docMk/>
          <pc:sldMk cId="3687133623" sldId="272"/>
        </pc:sldMkLst>
        <pc:spChg chg="add del mod">
          <ac:chgData name="TRAN QUANG MINH 20181659" userId="cf837aa5-6d68-4b63-997d-186bdfcbe6bf" providerId="ADAL" clId="{595C2967-6C15-4119-97C3-7C016511D610}" dt="2022-07-28T07:55:57.528" v="1577" actId="478"/>
          <ac:spMkLst>
            <pc:docMk/>
            <pc:sldMk cId="3687133623" sldId="272"/>
            <ac:spMk id="5" creationId="{3B2D94F7-6F52-F31C-15AF-ADB593B1FA1C}"/>
          </ac:spMkLst>
        </pc:spChg>
        <pc:spChg chg="add mod">
          <ac:chgData name="TRAN QUANG MINH 20181659" userId="cf837aa5-6d68-4b63-997d-186bdfcbe6bf" providerId="ADAL" clId="{595C2967-6C15-4119-97C3-7C016511D610}" dt="2022-07-28T08:54:34.186" v="4972" actId="14100"/>
          <ac:spMkLst>
            <pc:docMk/>
            <pc:sldMk cId="3687133623" sldId="272"/>
            <ac:spMk id="6" creationId="{174CC423-BADC-0E81-E750-89E4BB5FFFDF}"/>
          </ac:spMkLst>
        </pc:spChg>
        <pc:picChg chg="del">
          <ac:chgData name="TRAN QUANG MINH 20181659" userId="cf837aa5-6d68-4b63-997d-186bdfcbe6bf" providerId="ADAL" clId="{595C2967-6C15-4119-97C3-7C016511D610}" dt="2022-07-28T07:55:53.614" v="1576" actId="478"/>
          <ac:picMkLst>
            <pc:docMk/>
            <pc:sldMk cId="3687133623" sldId="272"/>
            <ac:picMk id="4" creationId="{C892638B-83AD-71F5-C867-5AE903C278A1}"/>
          </ac:picMkLst>
        </pc:picChg>
        <pc:picChg chg="add mod">
          <ac:chgData name="TRAN QUANG MINH 20181659" userId="cf837aa5-6d68-4b63-997d-186bdfcbe6bf" providerId="ADAL" clId="{595C2967-6C15-4119-97C3-7C016511D610}" dt="2022-07-28T08:54:37.275" v="4973" actId="1076"/>
          <ac:picMkLst>
            <pc:docMk/>
            <pc:sldMk cId="3687133623" sldId="272"/>
            <ac:picMk id="8" creationId="{424ED006-A3CE-73AB-A95B-A80B324163EE}"/>
          </ac:picMkLst>
        </pc:picChg>
        <pc:picChg chg="del">
          <ac:chgData name="TRAN QUANG MINH 20181659" userId="cf837aa5-6d68-4b63-997d-186bdfcbe6bf" providerId="ADAL" clId="{595C2967-6C15-4119-97C3-7C016511D610}" dt="2022-07-28T07:55:58.278" v="1578" actId="478"/>
          <ac:picMkLst>
            <pc:docMk/>
            <pc:sldMk cId="3687133623" sldId="272"/>
            <ac:picMk id="2050" creationId="{AF14BDFA-4675-686E-ED4D-1BEE91B16F3D}"/>
          </ac:picMkLst>
        </pc:picChg>
      </pc:sldChg>
      <pc:sldChg chg="addSp delSp modSp add mod">
        <pc:chgData name="TRAN QUANG MINH 20181659" userId="cf837aa5-6d68-4b63-997d-186bdfcbe6bf" providerId="ADAL" clId="{595C2967-6C15-4119-97C3-7C016511D610}" dt="2022-07-28T08:54:52.317" v="4974" actId="2711"/>
        <pc:sldMkLst>
          <pc:docMk/>
          <pc:sldMk cId="2884559271" sldId="273"/>
        </pc:sldMkLst>
        <pc:spChg chg="add del mod">
          <ac:chgData name="TRAN QUANG MINH 20181659" userId="cf837aa5-6d68-4b63-997d-186bdfcbe6bf" providerId="ADAL" clId="{595C2967-6C15-4119-97C3-7C016511D610}" dt="2022-07-28T08:05:16.093" v="1633" actId="478"/>
          <ac:spMkLst>
            <pc:docMk/>
            <pc:sldMk cId="2884559271" sldId="273"/>
            <ac:spMk id="4" creationId="{51F898A8-5B48-1F80-9D1C-E85FC90DA1F2}"/>
          </ac:spMkLst>
        </pc:spChg>
        <pc:spChg chg="mod">
          <ac:chgData name="TRAN QUANG MINH 20181659" userId="cf837aa5-6d68-4b63-997d-186bdfcbe6bf" providerId="ADAL" clId="{595C2967-6C15-4119-97C3-7C016511D610}" dt="2022-07-28T08:54:52.317" v="4974" actId="2711"/>
          <ac:spMkLst>
            <pc:docMk/>
            <pc:sldMk cId="2884559271" sldId="273"/>
            <ac:spMk id="6" creationId="{174CC423-BADC-0E81-E750-89E4BB5FFFDF}"/>
          </ac:spMkLst>
        </pc:spChg>
        <pc:picChg chg="add mod">
          <ac:chgData name="TRAN QUANG MINH 20181659" userId="cf837aa5-6d68-4b63-997d-186bdfcbe6bf" providerId="ADAL" clId="{595C2967-6C15-4119-97C3-7C016511D610}" dt="2022-07-28T08:30:05.620" v="4041" actId="1076"/>
          <ac:picMkLst>
            <pc:docMk/>
            <pc:sldMk cId="2884559271" sldId="273"/>
            <ac:picMk id="7" creationId="{BFF42816-63BB-ED26-BBE7-3E8D2503758E}"/>
          </ac:picMkLst>
        </pc:picChg>
        <pc:picChg chg="del">
          <ac:chgData name="TRAN QUANG MINH 20181659" userId="cf837aa5-6d68-4b63-997d-186bdfcbe6bf" providerId="ADAL" clId="{595C2967-6C15-4119-97C3-7C016511D610}" dt="2022-07-28T08:05:09.205" v="1632" actId="478"/>
          <ac:picMkLst>
            <pc:docMk/>
            <pc:sldMk cId="2884559271" sldId="273"/>
            <ac:picMk id="8" creationId="{424ED006-A3CE-73AB-A95B-A80B324163EE}"/>
          </ac:picMkLst>
        </pc:picChg>
        <pc:picChg chg="add mod">
          <ac:chgData name="TRAN QUANG MINH 20181659" userId="cf837aa5-6d68-4b63-997d-186bdfcbe6bf" providerId="ADAL" clId="{595C2967-6C15-4119-97C3-7C016511D610}" dt="2022-07-28T08:31:49.326" v="4053" actId="14100"/>
          <ac:picMkLst>
            <pc:docMk/>
            <pc:sldMk cId="2884559271" sldId="273"/>
            <ac:picMk id="3074" creationId="{8B810B6A-8FD6-94FE-EF65-D6E1F7411437}"/>
          </ac:picMkLst>
        </pc:picChg>
        <pc:picChg chg="add mod">
          <ac:chgData name="TRAN QUANG MINH 20181659" userId="cf837aa5-6d68-4b63-997d-186bdfcbe6bf" providerId="ADAL" clId="{595C2967-6C15-4119-97C3-7C016511D610}" dt="2022-07-28T08:31:56.083" v="4056" actId="1076"/>
          <ac:picMkLst>
            <pc:docMk/>
            <pc:sldMk cId="2884559271" sldId="273"/>
            <ac:picMk id="3076" creationId="{906BAF61-66CE-FAF4-6438-778B29E20126}"/>
          </ac:picMkLst>
        </pc:picChg>
      </pc:sldChg>
      <pc:sldChg chg="addSp delSp modSp add mod modTransition delAnim">
        <pc:chgData name="TRAN QUANG MINH 20181659" userId="cf837aa5-6d68-4b63-997d-186bdfcbe6bf" providerId="ADAL" clId="{595C2967-6C15-4119-97C3-7C016511D610}" dt="2022-07-28T08:38:37.285" v="4227" actId="14"/>
        <pc:sldMkLst>
          <pc:docMk/>
          <pc:sldMk cId="2180966306" sldId="274"/>
        </pc:sldMkLst>
        <pc:spChg chg="add mod">
          <ac:chgData name="TRAN QUANG MINH 20181659" userId="cf837aa5-6d68-4b63-997d-186bdfcbe6bf" providerId="ADAL" clId="{595C2967-6C15-4119-97C3-7C016511D610}" dt="2022-07-28T08:38:37.285" v="4227" actId="14"/>
          <ac:spMkLst>
            <pc:docMk/>
            <pc:sldMk cId="2180966306" sldId="274"/>
            <ac:spMk id="3" creationId="{72DE57E8-96D2-1A34-449B-BDFC64BA7773}"/>
          </ac:spMkLst>
        </pc:spChg>
        <pc:picChg chg="del">
          <ac:chgData name="TRAN QUANG MINH 20181659" userId="cf837aa5-6d68-4b63-997d-186bdfcbe6bf" providerId="ADAL" clId="{595C2967-6C15-4119-97C3-7C016511D610}" dt="2022-07-28T08:07:42.355" v="1692" actId="478"/>
          <ac:picMkLst>
            <pc:docMk/>
            <pc:sldMk cId="2180966306" sldId="274"/>
            <ac:picMk id="4" creationId="{E6A660EC-416A-5D42-E496-CF2F81C1C99D}"/>
          </ac:picMkLst>
        </pc:picChg>
        <pc:picChg chg="add mod">
          <ac:chgData name="TRAN QUANG MINH 20181659" userId="cf837aa5-6d68-4b63-997d-186bdfcbe6bf" providerId="ADAL" clId="{595C2967-6C15-4119-97C3-7C016511D610}" dt="2022-07-28T08:08:43.491" v="1697" actId="1076"/>
          <ac:picMkLst>
            <pc:docMk/>
            <pc:sldMk cId="2180966306" sldId="274"/>
            <ac:picMk id="5" creationId="{BBEB1309-33B8-D9B4-E04A-7E645FB2DFF8}"/>
          </ac:picMkLst>
        </pc:picChg>
      </pc:sldChg>
      <pc:sldChg chg="addSp delSp modSp add mod modTransition">
        <pc:chgData name="TRAN QUANG MINH 20181659" userId="cf837aa5-6d68-4b63-997d-186bdfcbe6bf" providerId="ADAL" clId="{595C2967-6C15-4119-97C3-7C016511D610}" dt="2022-07-28T08:23:54.217" v="3921" actId="1076"/>
        <pc:sldMkLst>
          <pc:docMk/>
          <pc:sldMk cId="2841781750" sldId="275"/>
        </pc:sldMkLst>
        <pc:spChg chg="add mod">
          <ac:chgData name="TRAN QUANG MINH 20181659" userId="cf837aa5-6d68-4b63-997d-186bdfcbe6bf" providerId="ADAL" clId="{595C2967-6C15-4119-97C3-7C016511D610}" dt="2022-07-28T08:23:54.217" v="3921" actId="1076"/>
          <ac:spMkLst>
            <pc:docMk/>
            <pc:sldMk cId="2841781750" sldId="275"/>
            <ac:spMk id="6" creationId="{18941497-63EE-7F9F-BC20-7636DE249C96}"/>
          </ac:spMkLst>
        </pc:spChg>
        <pc:picChg chg="del">
          <ac:chgData name="TRAN QUANG MINH 20181659" userId="cf837aa5-6d68-4b63-997d-186bdfcbe6bf" providerId="ADAL" clId="{595C2967-6C15-4119-97C3-7C016511D610}" dt="2022-07-28T08:19:15.535" v="3533" actId="478"/>
          <ac:picMkLst>
            <pc:docMk/>
            <pc:sldMk cId="2841781750" sldId="275"/>
            <ac:picMk id="5" creationId="{B13E8E2D-E4B5-9F93-4029-A8209E31330E}"/>
          </ac:picMkLst>
        </pc:picChg>
        <pc:picChg chg="add mod">
          <ac:chgData name="TRAN QUANG MINH 20181659" userId="cf837aa5-6d68-4b63-997d-186bdfcbe6bf" providerId="ADAL" clId="{595C2967-6C15-4119-97C3-7C016511D610}" dt="2022-07-28T08:19:32.296" v="3537" actId="1076"/>
          <ac:picMkLst>
            <pc:docMk/>
            <pc:sldMk cId="2841781750" sldId="275"/>
            <ac:picMk id="7" creationId="{36E7D3A3-DB55-172A-437F-C4B99716E39C}"/>
          </ac:picMkLst>
        </pc:picChg>
      </pc:sldChg>
      <pc:sldChg chg="addSp delSp modSp add mod modTransition delAnim">
        <pc:chgData name="TRAN QUANG MINH 20181659" userId="cf837aa5-6d68-4b63-997d-186bdfcbe6bf" providerId="ADAL" clId="{595C2967-6C15-4119-97C3-7C016511D610}" dt="2022-07-28T08:27:57.864" v="4028"/>
        <pc:sldMkLst>
          <pc:docMk/>
          <pc:sldMk cId="3328773713" sldId="276"/>
        </pc:sldMkLst>
        <pc:spChg chg="mod">
          <ac:chgData name="TRAN QUANG MINH 20181659" userId="cf837aa5-6d68-4b63-997d-186bdfcbe6bf" providerId="ADAL" clId="{595C2967-6C15-4119-97C3-7C016511D610}" dt="2022-07-28T08:21:14.971" v="3565" actId="20577"/>
          <ac:spMkLst>
            <pc:docMk/>
            <pc:sldMk cId="3328773713" sldId="276"/>
            <ac:spMk id="2" creationId="{F97C9AD0-B70A-4FF3-840A-9621446DB67F}"/>
          </ac:spMkLst>
        </pc:spChg>
        <pc:spChg chg="add mod">
          <ac:chgData name="TRAN QUANG MINH 20181659" userId="cf837aa5-6d68-4b63-997d-186bdfcbe6bf" providerId="ADAL" clId="{595C2967-6C15-4119-97C3-7C016511D610}" dt="2022-07-28T08:23:28.109" v="3917" actId="1076"/>
          <ac:spMkLst>
            <pc:docMk/>
            <pc:sldMk cId="3328773713" sldId="276"/>
            <ac:spMk id="3" creationId="{2B78C0C5-F61A-406F-55F6-FB1FD7896602}"/>
          </ac:spMkLst>
        </pc:spChg>
        <pc:spChg chg="add mod">
          <ac:chgData name="TRAN QUANG MINH 20181659" userId="cf837aa5-6d68-4b63-997d-186bdfcbe6bf" providerId="ADAL" clId="{595C2967-6C15-4119-97C3-7C016511D610}" dt="2022-07-28T08:23:31.017" v="3918" actId="1076"/>
          <ac:spMkLst>
            <pc:docMk/>
            <pc:sldMk cId="3328773713" sldId="276"/>
            <ac:spMk id="5" creationId="{80B5074F-C878-0B69-18C5-CEABC61D84A9}"/>
          </ac:spMkLst>
        </pc:spChg>
        <pc:picChg chg="del">
          <ac:chgData name="TRAN QUANG MINH 20181659" userId="cf837aa5-6d68-4b63-997d-186bdfcbe6bf" providerId="ADAL" clId="{595C2967-6C15-4119-97C3-7C016511D610}" dt="2022-07-28T08:21:03.097" v="3546" actId="478"/>
          <ac:picMkLst>
            <pc:docMk/>
            <pc:sldMk cId="3328773713" sldId="276"/>
            <ac:picMk id="4" creationId="{E6A660EC-416A-5D42-E496-CF2F81C1C99D}"/>
          </ac:picMkLst>
        </pc:picChg>
      </pc:sldChg>
      <pc:sldChg chg="addSp delSp modSp add mod modTransition">
        <pc:chgData name="TRAN QUANG MINH 20181659" userId="cf837aa5-6d68-4b63-997d-186bdfcbe6bf" providerId="ADAL" clId="{595C2967-6C15-4119-97C3-7C016511D610}" dt="2022-07-28T08:27:30.885" v="4019"/>
        <pc:sldMkLst>
          <pc:docMk/>
          <pc:sldMk cId="2774603410" sldId="277"/>
        </pc:sldMkLst>
        <pc:spChg chg="add mod">
          <ac:chgData name="TRAN QUANG MINH 20181659" userId="cf837aa5-6d68-4b63-997d-186bdfcbe6bf" providerId="ADAL" clId="{595C2967-6C15-4119-97C3-7C016511D610}" dt="2022-07-28T08:26:49.883" v="4013" actId="1076"/>
          <ac:spMkLst>
            <pc:docMk/>
            <pc:sldMk cId="2774603410" sldId="277"/>
            <ac:spMk id="3" creationId="{908709B5-E002-329F-66D3-30D37756D7D1}"/>
          </ac:spMkLst>
        </pc:spChg>
        <pc:spChg chg="del mod">
          <ac:chgData name="TRAN QUANG MINH 20181659" userId="cf837aa5-6d68-4b63-997d-186bdfcbe6bf" providerId="ADAL" clId="{595C2967-6C15-4119-97C3-7C016511D610}" dt="2022-07-28T08:26:05.112" v="3942" actId="478"/>
          <ac:spMkLst>
            <pc:docMk/>
            <pc:sldMk cId="2774603410" sldId="277"/>
            <ac:spMk id="6" creationId="{7B32A94E-E03A-AC4A-304E-0B320EC906D8}"/>
          </ac:spMkLst>
        </pc:spChg>
        <pc:spChg chg="del">
          <ac:chgData name="TRAN QUANG MINH 20181659" userId="cf837aa5-6d68-4b63-997d-186bdfcbe6bf" providerId="ADAL" clId="{595C2967-6C15-4119-97C3-7C016511D610}" dt="2022-07-28T08:26:06.190" v="3943" actId="478"/>
          <ac:spMkLst>
            <pc:docMk/>
            <pc:sldMk cId="2774603410" sldId="277"/>
            <ac:spMk id="8" creationId="{27B9271A-208F-9B05-D1A1-EE023ECE5C08}"/>
          </ac:spMkLst>
        </pc:spChg>
        <pc:picChg chg="mod">
          <ac:chgData name="TRAN QUANG MINH 20181659" userId="cf837aa5-6d68-4b63-997d-186bdfcbe6bf" providerId="ADAL" clId="{595C2967-6C15-4119-97C3-7C016511D610}" dt="2022-07-28T08:26:13.322" v="3947" actId="1076"/>
          <ac:picMkLst>
            <pc:docMk/>
            <pc:sldMk cId="2774603410" sldId="277"/>
            <ac:picMk id="5" creationId="{B13E8E2D-E4B5-9F93-4029-A8209E31330E}"/>
          </ac:picMkLst>
        </pc:picChg>
      </pc:sldChg>
      <pc:sldChg chg="addSp delSp modSp add mod">
        <pc:chgData name="TRAN QUANG MINH 20181659" userId="cf837aa5-6d68-4b63-997d-186bdfcbe6bf" providerId="ADAL" clId="{595C2967-6C15-4119-97C3-7C016511D610}" dt="2022-07-28T08:55:12.426" v="4977" actId="1076"/>
        <pc:sldMkLst>
          <pc:docMk/>
          <pc:sldMk cId="3762493540" sldId="278"/>
        </pc:sldMkLst>
        <pc:spChg chg="del">
          <ac:chgData name="TRAN QUANG MINH 20181659" userId="cf837aa5-6d68-4b63-997d-186bdfcbe6bf" providerId="ADAL" clId="{595C2967-6C15-4119-97C3-7C016511D610}" dt="2022-07-28T08:39:10.008" v="4230" actId="478"/>
          <ac:spMkLst>
            <pc:docMk/>
            <pc:sldMk cId="3762493540" sldId="278"/>
            <ac:spMk id="5" creationId="{040BE6CE-C210-97AF-D287-ABC1780EC588}"/>
          </ac:spMkLst>
        </pc:spChg>
        <pc:spChg chg="del">
          <ac:chgData name="TRAN QUANG MINH 20181659" userId="cf837aa5-6d68-4b63-997d-186bdfcbe6bf" providerId="ADAL" clId="{595C2967-6C15-4119-97C3-7C016511D610}" dt="2022-07-28T08:35:15.476" v="4069" actId="478"/>
          <ac:spMkLst>
            <pc:docMk/>
            <pc:sldMk cId="3762493540" sldId="278"/>
            <ac:spMk id="6" creationId="{A42E44DF-4297-695D-A3DF-921BAE8A469C}"/>
          </ac:spMkLst>
        </pc:spChg>
        <pc:spChg chg="add del mod">
          <ac:chgData name="TRAN QUANG MINH 20181659" userId="cf837aa5-6d68-4b63-997d-186bdfcbe6bf" providerId="ADAL" clId="{595C2967-6C15-4119-97C3-7C016511D610}" dt="2022-07-28T08:33:05.007" v="4060" actId="478"/>
          <ac:spMkLst>
            <pc:docMk/>
            <pc:sldMk cId="3762493540" sldId="278"/>
            <ac:spMk id="7" creationId="{B0530795-AE28-09EC-63A5-8A25E2E38DA9}"/>
          </ac:spMkLst>
        </pc:spChg>
        <pc:spChg chg="add mod">
          <ac:chgData name="TRAN QUANG MINH 20181659" userId="cf837aa5-6d68-4b63-997d-186bdfcbe6bf" providerId="ADAL" clId="{595C2967-6C15-4119-97C3-7C016511D610}" dt="2022-07-28T08:55:03.049" v="4976" actId="20577"/>
          <ac:spMkLst>
            <pc:docMk/>
            <pc:sldMk cId="3762493540" sldId="278"/>
            <ac:spMk id="8" creationId="{1E64553F-4134-58DC-F3C8-45D182E6CA30}"/>
          </ac:spMkLst>
        </pc:spChg>
        <pc:picChg chg="del">
          <ac:chgData name="TRAN QUANG MINH 20181659" userId="cf837aa5-6d68-4b63-997d-186bdfcbe6bf" providerId="ADAL" clId="{595C2967-6C15-4119-97C3-7C016511D610}" dt="2022-07-28T08:33:02.918" v="4059" actId="478"/>
          <ac:picMkLst>
            <pc:docMk/>
            <pc:sldMk cId="3762493540" sldId="278"/>
            <ac:picMk id="4" creationId="{C892638B-83AD-71F5-C867-5AE903C278A1}"/>
          </ac:picMkLst>
        </pc:picChg>
        <pc:picChg chg="del">
          <ac:chgData name="TRAN QUANG MINH 20181659" userId="cf837aa5-6d68-4b63-997d-186bdfcbe6bf" providerId="ADAL" clId="{595C2967-6C15-4119-97C3-7C016511D610}" dt="2022-07-28T08:33:05.618" v="4061" actId="478"/>
          <ac:picMkLst>
            <pc:docMk/>
            <pc:sldMk cId="3762493540" sldId="278"/>
            <ac:picMk id="2050" creationId="{AF14BDFA-4675-686E-ED4D-1BEE91B16F3D}"/>
          </ac:picMkLst>
        </pc:picChg>
        <pc:picChg chg="add mod">
          <ac:chgData name="TRAN QUANG MINH 20181659" userId="cf837aa5-6d68-4b63-997d-186bdfcbe6bf" providerId="ADAL" clId="{595C2967-6C15-4119-97C3-7C016511D610}" dt="2022-07-28T08:51:42.685" v="4945"/>
          <ac:picMkLst>
            <pc:docMk/>
            <pc:sldMk cId="3762493540" sldId="278"/>
            <ac:picMk id="6146" creationId="{DBD20A22-C621-5F7B-A95C-D1D974D8B410}"/>
          </ac:picMkLst>
        </pc:picChg>
        <pc:picChg chg="add mod">
          <ac:chgData name="TRAN QUANG MINH 20181659" userId="cf837aa5-6d68-4b63-997d-186bdfcbe6bf" providerId="ADAL" clId="{595C2967-6C15-4119-97C3-7C016511D610}" dt="2022-07-28T08:55:12.426" v="4977" actId="1076"/>
          <ac:picMkLst>
            <pc:docMk/>
            <pc:sldMk cId="3762493540" sldId="278"/>
            <ac:picMk id="6148" creationId="{0984D98E-12A1-FE4C-58CF-6C3B5F54D8A5}"/>
          </ac:picMkLst>
        </pc:picChg>
        <pc:picChg chg="add mod">
          <ac:chgData name="TRAN QUANG MINH 20181659" userId="cf837aa5-6d68-4b63-997d-186bdfcbe6bf" providerId="ADAL" clId="{595C2967-6C15-4119-97C3-7C016511D610}" dt="2022-07-28T08:39:44.714" v="4244" actId="1076"/>
          <ac:picMkLst>
            <pc:docMk/>
            <pc:sldMk cId="3762493540" sldId="278"/>
            <ac:picMk id="6150" creationId="{315EE089-235B-1005-75F8-21F22B274B44}"/>
          </ac:picMkLst>
        </pc:picChg>
      </pc:sldChg>
      <pc:sldChg chg="add del">
        <pc:chgData name="TRAN QUANG MINH 20181659" userId="cf837aa5-6d68-4b63-997d-186bdfcbe6bf" providerId="ADAL" clId="{595C2967-6C15-4119-97C3-7C016511D610}" dt="2022-07-28T08:33:08.425" v="4063"/>
        <pc:sldMkLst>
          <pc:docMk/>
          <pc:sldMk cId="457605614" sldId="279"/>
        </pc:sldMkLst>
      </pc:sldChg>
      <pc:sldChg chg="addSp delSp modSp add mod">
        <pc:chgData name="TRAN QUANG MINH 20181659" userId="cf837aa5-6d68-4b63-997d-186bdfcbe6bf" providerId="ADAL" clId="{595C2967-6C15-4119-97C3-7C016511D610}" dt="2022-07-28T08:38:25.470" v="4226" actId="1076"/>
        <pc:sldMkLst>
          <pc:docMk/>
          <pc:sldMk cId="1654128130" sldId="279"/>
        </pc:sldMkLst>
        <pc:spChg chg="del">
          <ac:chgData name="TRAN QUANG MINH 20181659" userId="cf837aa5-6d68-4b63-997d-186bdfcbe6bf" providerId="ADAL" clId="{595C2967-6C15-4119-97C3-7C016511D610}" dt="2022-07-28T08:33:29.260" v="4068" actId="478"/>
          <ac:spMkLst>
            <pc:docMk/>
            <pc:sldMk cId="1654128130" sldId="279"/>
            <ac:spMk id="3" creationId="{72DE57E8-96D2-1A34-449B-BDFC64BA7773}"/>
          </ac:spMkLst>
        </pc:spChg>
        <pc:spChg chg="add mod">
          <ac:chgData name="TRAN QUANG MINH 20181659" userId="cf837aa5-6d68-4b63-997d-186bdfcbe6bf" providerId="ADAL" clId="{595C2967-6C15-4119-97C3-7C016511D610}" dt="2022-07-28T08:38:25.470" v="4226" actId="1076"/>
          <ac:spMkLst>
            <pc:docMk/>
            <pc:sldMk cId="1654128130" sldId="279"/>
            <ac:spMk id="11" creationId="{5AA75C53-DA37-E29C-FCE3-FCD05A8C5D4E}"/>
          </ac:spMkLst>
        </pc:spChg>
        <pc:picChg chg="del">
          <ac:chgData name="TRAN QUANG MINH 20181659" userId="cf837aa5-6d68-4b63-997d-186bdfcbe6bf" providerId="ADAL" clId="{595C2967-6C15-4119-97C3-7C016511D610}" dt="2022-07-28T08:33:27.949" v="4067" actId="478"/>
          <ac:picMkLst>
            <pc:docMk/>
            <pc:sldMk cId="1654128130" sldId="279"/>
            <ac:picMk id="5" creationId="{BBEB1309-33B8-D9B4-E04A-7E645FB2DFF8}"/>
          </ac:picMkLst>
        </pc:picChg>
        <pc:picChg chg="add mod">
          <ac:chgData name="TRAN QUANG MINH 20181659" userId="cf837aa5-6d68-4b63-997d-186bdfcbe6bf" providerId="ADAL" clId="{595C2967-6C15-4119-97C3-7C016511D610}" dt="2022-07-28T08:37:19.249" v="4106" actId="1076"/>
          <ac:picMkLst>
            <pc:docMk/>
            <pc:sldMk cId="1654128130" sldId="279"/>
            <ac:picMk id="6" creationId="{19C6AD1C-DFBE-3D20-CD5D-E7EA4CF40AEF}"/>
          </ac:picMkLst>
        </pc:picChg>
        <pc:picChg chg="add mod">
          <ac:chgData name="TRAN QUANG MINH 20181659" userId="cf837aa5-6d68-4b63-997d-186bdfcbe6bf" providerId="ADAL" clId="{595C2967-6C15-4119-97C3-7C016511D610}" dt="2022-07-28T08:37:19.249" v="4106" actId="1076"/>
          <ac:picMkLst>
            <pc:docMk/>
            <pc:sldMk cId="1654128130" sldId="279"/>
            <ac:picMk id="8" creationId="{413316EC-6821-95B7-1C29-4DB0547A7E2D}"/>
          </ac:picMkLst>
        </pc:picChg>
        <pc:picChg chg="add mod">
          <ac:chgData name="TRAN QUANG MINH 20181659" userId="cf837aa5-6d68-4b63-997d-186bdfcbe6bf" providerId="ADAL" clId="{595C2967-6C15-4119-97C3-7C016511D610}" dt="2022-07-28T08:37:19.249" v="4106" actId="1076"/>
          <ac:picMkLst>
            <pc:docMk/>
            <pc:sldMk cId="1654128130" sldId="279"/>
            <ac:picMk id="10" creationId="{CEF68F32-F2D8-B983-A61E-569CB5E0C5CE}"/>
          </ac:picMkLst>
        </pc:picChg>
      </pc:sldChg>
      <pc:sldChg chg="add del">
        <pc:chgData name="TRAN QUANG MINH 20181659" userId="cf837aa5-6d68-4b63-997d-186bdfcbe6bf" providerId="ADAL" clId="{595C2967-6C15-4119-97C3-7C016511D610}" dt="2022-07-28T08:35:17.331" v="4071"/>
        <pc:sldMkLst>
          <pc:docMk/>
          <pc:sldMk cId="3424932053" sldId="2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1843D95-71B9-5847-3D96-961B4B31E582}"/>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C47F0C33-F2AE-5D5C-65E9-8AD3DE0C2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87E54E9A-749A-BDE6-BC8E-D68415220101}"/>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5" name="Chỗ dành sẵn cho Chân trang 4">
            <a:extLst>
              <a:ext uri="{FF2B5EF4-FFF2-40B4-BE49-F238E27FC236}">
                <a16:creationId xmlns:a16="http://schemas.microsoft.com/office/drawing/2014/main" id="{651341D0-D8E2-9E6C-DB73-D9A858BAA99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7EE89DE-9C0F-EA76-E17B-1B7DC1F56041}"/>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1509659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F05251-1E4A-EE4D-8E8B-4CEB331A8CFC}"/>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C76019F0-08FD-3EA3-CFCF-C777B4F26FB9}"/>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3A717E9-D8C6-AAD9-19FF-A6746A140804}"/>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5" name="Chỗ dành sẵn cho Chân trang 4">
            <a:extLst>
              <a:ext uri="{FF2B5EF4-FFF2-40B4-BE49-F238E27FC236}">
                <a16:creationId xmlns:a16="http://schemas.microsoft.com/office/drawing/2014/main" id="{EDD16656-6C6F-C399-38B7-182AFC4CF6B5}"/>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BF1A0EC-8AC2-4EC2-4444-12C80727E89D}"/>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216661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64D5B9E3-527D-1115-3882-98CC620C95AA}"/>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9D3A1F21-AB27-3E39-5431-9B0A4E89FE48}"/>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189EF18-831A-5C22-F850-CB561ABB8254}"/>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5" name="Chỗ dành sẵn cho Chân trang 4">
            <a:extLst>
              <a:ext uri="{FF2B5EF4-FFF2-40B4-BE49-F238E27FC236}">
                <a16:creationId xmlns:a16="http://schemas.microsoft.com/office/drawing/2014/main" id="{AED5EE6A-7CD6-AB2E-A68A-DCAF2D9B3C51}"/>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54BD5D-71B2-73E8-32CE-BC27FC5310D2}"/>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1579713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770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22DAD0-E174-4A4C-BF8F-6C6AB91E3506}"/>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9" name="Content Placeholder 8">
            <a:extLst>
              <a:ext uri="{FF2B5EF4-FFF2-40B4-BE49-F238E27FC236}">
                <a16:creationId xmlns:a16="http://schemas.microsoft.com/office/drawing/2014/main" id="{4AB95A6C-78EC-4E85-AFED-2CE69C937630}"/>
              </a:ext>
            </a:extLst>
          </p:cNvPr>
          <p:cNvSpPr>
            <a:spLocks noGrp="1"/>
          </p:cNvSpPr>
          <p:nvPr>
            <p:ph sz="quarter" idx="10"/>
          </p:nvPr>
        </p:nvSpPr>
        <p:spPr>
          <a:xfrm>
            <a:off x="313436" y="841248"/>
            <a:ext cx="11565467"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77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1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2D5D6DC-8ACA-97C5-72DB-42945D569EF3}"/>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847D6E64-0212-62B1-A8C8-A6B8FB2D3C34}"/>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91945D6-3EEF-1CB7-61CE-1BBDFBABB525}"/>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5" name="Chỗ dành sẵn cho Chân trang 4">
            <a:extLst>
              <a:ext uri="{FF2B5EF4-FFF2-40B4-BE49-F238E27FC236}">
                <a16:creationId xmlns:a16="http://schemas.microsoft.com/office/drawing/2014/main" id="{7A0E8904-BEAD-299B-001F-D31E0D62056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2551434-7F97-F014-DF69-4A3A59CD0170}"/>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355427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831D2EA-C584-1380-6A83-5AA9BD4AF6B9}"/>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A41ED963-5517-1128-B31D-38EED55291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0183D868-E672-6ACB-1FB9-C71A323E5239}"/>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5" name="Chỗ dành sẵn cho Chân trang 4">
            <a:extLst>
              <a:ext uri="{FF2B5EF4-FFF2-40B4-BE49-F238E27FC236}">
                <a16:creationId xmlns:a16="http://schemas.microsoft.com/office/drawing/2014/main" id="{240134AC-127F-511A-377A-1E0A90B6C578}"/>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52ED59C1-3A09-421B-97B5-471281DBC438}"/>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115952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CC2BCB-3DC7-6A87-A51F-D84D2077C30A}"/>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DD32AD00-6175-6CB2-961B-B88178084AC4}"/>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D1E38A29-778D-53C1-405C-8A03C1893DD6}"/>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47256438-4DCB-C05B-6AD2-F5FBD59A32D4}"/>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6" name="Chỗ dành sẵn cho Chân trang 5">
            <a:extLst>
              <a:ext uri="{FF2B5EF4-FFF2-40B4-BE49-F238E27FC236}">
                <a16:creationId xmlns:a16="http://schemas.microsoft.com/office/drawing/2014/main" id="{20B1914D-0F6E-3AE4-A6C3-CCB60B4D0E7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49D53E66-478D-2B9E-724F-46CFD54121FF}"/>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3167090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4C5DA19-9596-964D-D703-E4D4926136D7}"/>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EE1B8A9E-32C0-B3C4-9B42-38F987EEFD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66A09273-57CF-BF63-6B71-C16429FE0EEB}"/>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86FC2316-D550-E013-D36C-5B06BB9DED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81C346B3-4067-D55F-B7EB-41B1E50E866C}"/>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7603BADB-4ED5-0932-87F4-1DBBE5B5D1D6}"/>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8" name="Chỗ dành sẵn cho Chân trang 7">
            <a:extLst>
              <a:ext uri="{FF2B5EF4-FFF2-40B4-BE49-F238E27FC236}">
                <a16:creationId xmlns:a16="http://schemas.microsoft.com/office/drawing/2014/main" id="{653015A7-BBDF-05F7-30A4-75C9DDA895A3}"/>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3FC2BF0-A2AE-C5E8-F99E-6FD924D6CE2C}"/>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224330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E41B8D7-53DD-8D26-A8D5-C0D5295F88A4}"/>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A29C3CAE-8B9C-6697-74C1-8E4B5D0EE208}"/>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4" name="Chỗ dành sẵn cho Chân trang 3">
            <a:extLst>
              <a:ext uri="{FF2B5EF4-FFF2-40B4-BE49-F238E27FC236}">
                <a16:creationId xmlns:a16="http://schemas.microsoft.com/office/drawing/2014/main" id="{B159E185-F671-4234-4E9F-793588715FDB}"/>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29181F84-20BC-29C6-149F-88CF64774977}"/>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276794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8D5B01B5-FE98-235F-B3AC-BD9EC17D43A5}"/>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3" name="Chỗ dành sẵn cho Chân trang 2">
            <a:extLst>
              <a:ext uri="{FF2B5EF4-FFF2-40B4-BE49-F238E27FC236}">
                <a16:creationId xmlns:a16="http://schemas.microsoft.com/office/drawing/2014/main" id="{E20D5B13-ED92-9595-7B22-350D31052566}"/>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4FF646E8-C3F0-61FC-2C54-F1F4DA9D7A5A}"/>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292038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897A86F-1120-C152-1B22-EB26EA0D0AA1}"/>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11DA91DC-EBF0-FCC4-17CF-B2CD098306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D1090D87-00DE-13F5-859B-35D4D3242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A3E92F8C-46C4-764E-3603-A6004816CB87}"/>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6" name="Chỗ dành sẵn cho Chân trang 5">
            <a:extLst>
              <a:ext uri="{FF2B5EF4-FFF2-40B4-BE49-F238E27FC236}">
                <a16:creationId xmlns:a16="http://schemas.microsoft.com/office/drawing/2014/main" id="{EF666C85-ECAA-F808-BF30-86BCB436DBF4}"/>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D2159CCF-0340-F20A-1BFB-8C089D992732}"/>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318746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DEE25FC-F196-6D28-4E7A-0D8EB9EAA13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D9D9E60-8B7A-D364-229E-2D1628ACB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E0B04BAE-F27D-30D7-9F47-87441871E4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BCF04A5-8D53-940F-7A02-D54CB5E9A69D}"/>
              </a:ext>
            </a:extLst>
          </p:cNvPr>
          <p:cNvSpPr>
            <a:spLocks noGrp="1"/>
          </p:cNvSpPr>
          <p:nvPr>
            <p:ph type="dt" sz="half" idx="10"/>
          </p:nvPr>
        </p:nvSpPr>
        <p:spPr/>
        <p:txBody>
          <a:bodyPr/>
          <a:lstStyle/>
          <a:p>
            <a:fld id="{E2E6FA99-1812-42B2-AAA0-22A89B49EFCF}" type="datetimeFigureOut">
              <a:rPr lang="vi-VN" smtClean="0"/>
              <a:t>27/07/2022</a:t>
            </a:fld>
            <a:endParaRPr lang="vi-VN"/>
          </a:p>
        </p:txBody>
      </p:sp>
      <p:sp>
        <p:nvSpPr>
          <p:cNvPr id="6" name="Chỗ dành sẵn cho Chân trang 5">
            <a:extLst>
              <a:ext uri="{FF2B5EF4-FFF2-40B4-BE49-F238E27FC236}">
                <a16:creationId xmlns:a16="http://schemas.microsoft.com/office/drawing/2014/main" id="{7BDB8555-1D99-2DC8-EA72-F31F2DBC2E34}"/>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1EE741F-CAB9-0812-F8FF-8CE521558ACA}"/>
              </a:ext>
            </a:extLst>
          </p:cNvPr>
          <p:cNvSpPr>
            <a:spLocks noGrp="1"/>
          </p:cNvSpPr>
          <p:nvPr>
            <p:ph type="sldNum" sz="quarter" idx="12"/>
          </p:nvPr>
        </p:nvSpPr>
        <p:spPr/>
        <p:txBody>
          <a:bodyPr/>
          <a:lstStyle/>
          <a:p>
            <a:fld id="{7B062060-E3D4-4FBB-93BF-0D498C8FE82A}" type="slidenum">
              <a:rPr lang="vi-VN" smtClean="0"/>
              <a:t>‹#›</a:t>
            </a:fld>
            <a:endParaRPr lang="vi-VN"/>
          </a:p>
        </p:txBody>
      </p:sp>
    </p:spTree>
    <p:extLst>
      <p:ext uri="{BB962C8B-B14F-4D97-AF65-F5344CB8AC3E}">
        <p14:creationId xmlns:p14="http://schemas.microsoft.com/office/powerpoint/2010/main" val="4248005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093A1617-7841-2355-9A19-8D33C53746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395BE78B-0CFE-A9F7-977B-36CCB5FAEF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EF1EB5D-49DF-05C5-1FBA-945F0F45F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E6FA99-1812-42B2-AAA0-22A89B49EFCF}" type="datetimeFigureOut">
              <a:rPr lang="vi-VN" smtClean="0"/>
              <a:t>27/07/2022</a:t>
            </a:fld>
            <a:endParaRPr lang="vi-VN"/>
          </a:p>
        </p:txBody>
      </p:sp>
      <p:sp>
        <p:nvSpPr>
          <p:cNvPr id="5" name="Chỗ dành sẵn cho Chân trang 4">
            <a:extLst>
              <a:ext uri="{FF2B5EF4-FFF2-40B4-BE49-F238E27FC236}">
                <a16:creationId xmlns:a16="http://schemas.microsoft.com/office/drawing/2014/main" id="{90BA91B5-22CC-3A91-ED2D-A668256285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17372FF1-9249-665E-622F-0ED6F08AB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62060-E3D4-4FBB-93BF-0D498C8FE82A}" type="slidenum">
              <a:rPr lang="vi-VN" smtClean="0"/>
              <a:t>‹#›</a:t>
            </a:fld>
            <a:endParaRPr lang="vi-VN"/>
          </a:p>
        </p:txBody>
      </p:sp>
    </p:spTree>
    <p:extLst>
      <p:ext uri="{BB962C8B-B14F-4D97-AF65-F5344CB8AC3E}">
        <p14:creationId xmlns:p14="http://schemas.microsoft.com/office/powerpoint/2010/main" val="2058600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3.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inventor.mit.edu/" TargetMode="Externa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8CD45279-CF8B-49D3-BE6A-68DAAADA6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012" y="317039"/>
            <a:ext cx="2576374" cy="936215"/>
          </a:xfrm>
          <a:prstGeom prst="rect">
            <a:avLst/>
          </a:prstGeom>
        </p:spPr>
      </p:pic>
      <p:sp>
        <p:nvSpPr>
          <p:cNvPr id="4" name="Title 6">
            <a:extLst>
              <a:ext uri="{FF2B5EF4-FFF2-40B4-BE49-F238E27FC236}">
                <a16:creationId xmlns:a16="http://schemas.microsoft.com/office/drawing/2014/main" id="{15557F4E-3678-4ECB-B04A-C1B316F8DC93}"/>
              </a:ext>
            </a:extLst>
          </p:cNvPr>
          <p:cNvSpPr txBox="1">
            <a:spLocks/>
          </p:cNvSpPr>
          <p:nvPr/>
        </p:nvSpPr>
        <p:spPr>
          <a:xfrm>
            <a:off x="1755344" y="2180336"/>
            <a:ext cx="8011897" cy="124866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vi-VN" sz="4000" dirty="0"/>
              <a:t>Thiết bị khảo sát thời gian khách hàng ra vào khu sản phẩm</a:t>
            </a:r>
            <a:endParaRPr lang="en-US" sz="4000" dirty="0"/>
          </a:p>
        </p:txBody>
      </p:sp>
      <p:sp>
        <p:nvSpPr>
          <p:cNvPr id="5" name="Title 6">
            <a:extLst>
              <a:ext uri="{FF2B5EF4-FFF2-40B4-BE49-F238E27FC236}">
                <a16:creationId xmlns:a16="http://schemas.microsoft.com/office/drawing/2014/main" id="{DCBBADAE-778D-4D8A-8EA8-D26F33339A31}"/>
              </a:ext>
            </a:extLst>
          </p:cNvPr>
          <p:cNvSpPr txBox="1">
            <a:spLocks/>
          </p:cNvSpPr>
          <p:nvPr/>
        </p:nvSpPr>
        <p:spPr>
          <a:xfrm>
            <a:off x="2424759" y="3656523"/>
            <a:ext cx="7342482" cy="200767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200" b="0" dirty="0"/>
              <a:t>NHÓM 15</a:t>
            </a:r>
          </a:p>
          <a:p>
            <a:r>
              <a:rPr lang="vi-VN" sz="2200" b="0" dirty="0"/>
              <a:t>Trần Quang Minh		20181659</a:t>
            </a:r>
          </a:p>
          <a:p>
            <a:r>
              <a:rPr lang="vi-VN" sz="2200" b="0" dirty="0"/>
              <a:t>Chu Quốc Đạt			20181383</a:t>
            </a:r>
          </a:p>
          <a:p>
            <a:r>
              <a:rPr lang="vi-VN" sz="2200" b="0" dirty="0"/>
              <a:t>Đồng Xuân Luân		20181634</a:t>
            </a:r>
            <a:endParaRPr lang="en-US" sz="2200" b="0" dirty="0"/>
          </a:p>
          <a:p>
            <a:endParaRPr lang="en-US" sz="2800" b="0" dirty="0"/>
          </a:p>
          <a:p>
            <a:endParaRPr lang="en-US" sz="2800" b="0" dirty="0"/>
          </a:p>
          <a:p>
            <a:endParaRPr lang="en-US" sz="2800" b="0" dirty="0"/>
          </a:p>
        </p:txBody>
      </p:sp>
      <p:sp>
        <p:nvSpPr>
          <p:cNvPr id="6" name="Title 6">
            <a:extLst>
              <a:ext uri="{FF2B5EF4-FFF2-40B4-BE49-F238E27FC236}">
                <a16:creationId xmlns:a16="http://schemas.microsoft.com/office/drawing/2014/main" id="{63CAC2EC-C1DA-151C-2B08-EB367F034030}"/>
              </a:ext>
            </a:extLst>
          </p:cNvPr>
          <p:cNvSpPr txBox="1">
            <a:spLocks/>
          </p:cNvSpPr>
          <p:nvPr/>
        </p:nvSpPr>
        <p:spPr>
          <a:xfrm>
            <a:off x="-1055041" y="5664200"/>
            <a:ext cx="7342482" cy="73767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algn="ctr">
              <a:spcBef>
                <a:spcPts val="400"/>
              </a:spcBef>
              <a:spcAft>
                <a:spcPts val="400"/>
              </a:spcAft>
            </a:pPr>
            <a:r>
              <a:rPr lang="en-US" sz="1400" b="1" dirty="0">
                <a:effectLst/>
              </a:rPr>
              <a:t>Lớp học: EE4266 – 133265</a:t>
            </a:r>
            <a:endParaRPr lang="vi-VN" sz="1400" dirty="0">
              <a:effectLst/>
            </a:endParaRPr>
          </a:p>
          <a:p>
            <a:pPr marL="0" marR="0" algn="ctr">
              <a:spcBef>
                <a:spcPts val="400"/>
              </a:spcBef>
              <a:spcAft>
                <a:spcPts val="400"/>
              </a:spcAft>
              <a:tabLst>
                <a:tab pos="720090" algn="l"/>
              </a:tabLst>
            </a:pPr>
            <a:r>
              <a:rPr lang="en-US" sz="1400" b="1" dirty="0">
                <a:effectLst/>
              </a:rPr>
              <a:t>Giảng viên hướng dẫn: TS</a:t>
            </a:r>
            <a:r>
              <a:rPr lang="vi-VN" sz="1400" b="1" dirty="0">
                <a:effectLst/>
              </a:rPr>
              <a:t>. Nguyễn Quốc Cường</a:t>
            </a:r>
            <a:endParaRPr lang="vi-VN" sz="1400" dirty="0">
              <a:effectLst/>
            </a:endParaRPr>
          </a:p>
        </p:txBody>
      </p:sp>
    </p:spTree>
    <p:extLst>
      <p:ext uri="{BB962C8B-B14F-4D97-AF65-F5344CB8AC3E}">
        <p14:creationId xmlns:p14="http://schemas.microsoft.com/office/powerpoint/2010/main" val="191962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II. Giới thiệu phần cứng, thử nghiệm, hiệu chỉnh cảm biến và chế tạo thiết bị</a:t>
            </a:r>
            <a:endParaRPr lang="en-US" dirty="0"/>
          </a:p>
        </p:txBody>
      </p:sp>
      <p:sp>
        <p:nvSpPr>
          <p:cNvPr id="5" name="Hộp Văn bản 4">
            <a:extLst>
              <a:ext uri="{FF2B5EF4-FFF2-40B4-BE49-F238E27FC236}">
                <a16:creationId xmlns:a16="http://schemas.microsoft.com/office/drawing/2014/main" id="{FCB0FF48-AA32-0C74-68D5-F2FCA28CEAB5}"/>
              </a:ext>
            </a:extLst>
          </p:cNvPr>
          <p:cNvSpPr txBox="1"/>
          <p:nvPr/>
        </p:nvSpPr>
        <p:spPr>
          <a:xfrm>
            <a:off x="396240" y="965200"/>
            <a:ext cx="11482324" cy="2308324"/>
          </a:xfrm>
          <a:prstGeom prst="rect">
            <a:avLst/>
          </a:prstGeom>
          <a:noFill/>
        </p:spPr>
        <p:txBody>
          <a:bodyPr wrap="square" rtlCol="0">
            <a:spAutoFit/>
          </a:bodyPr>
          <a:lstStyle/>
          <a:p>
            <a:r>
              <a:rPr lang="vi-VN" dirty="0"/>
              <a:t>Cảm biến được sử dụng là </a:t>
            </a:r>
            <a:r>
              <a:rPr lang="vi-VN" b="1" dirty="0"/>
              <a:t>cảm biến PIR (</a:t>
            </a:r>
            <a:r>
              <a:rPr lang="vi-VN" b="1" dirty="0" err="1"/>
              <a:t>Passive</a:t>
            </a:r>
            <a:r>
              <a:rPr lang="vi-VN" b="1" dirty="0"/>
              <a:t> </a:t>
            </a:r>
            <a:r>
              <a:rPr lang="vi-VN" b="1" dirty="0" err="1"/>
              <a:t>Infrered</a:t>
            </a:r>
            <a:r>
              <a:rPr lang="vi-VN" b="1" dirty="0"/>
              <a:t> Sensor) HC-SR501</a:t>
            </a:r>
          </a:p>
          <a:p>
            <a:endParaRPr lang="vi-VN" dirty="0"/>
          </a:p>
          <a:p>
            <a:r>
              <a:rPr lang="vi-VN" dirty="0"/>
              <a:t>Các thông số của cảm biến:</a:t>
            </a:r>
          </a:p>
          <a:p>
            <a:pPr marL="742950" lvl="1" indent="-285750">
              <a:buFont typeface="Courier New" panose="02070309020205020404" pitchFamily="49" charset="0"/>
              <a:buChar char="o"/>
            </a:pPr>
            <a:r>
              <a:rPr lang="vi-VN" dirty="0"/>
              <a:t>Phạm vi hoạt động: Góc nhìn nón 60 độ, độ xa tối đa 6m</a:t>
            </a:r>
          </a:p>
          <a:p>
            <a:pPr marL="742950" lvl="1" indent="-285750">
              <a:buFont typeface="Courier New" panose="02070309020205020404" pitchFamily="49" charset="0"/>
              <a:buChar char="o"/>
            </a:pPr>
            <a:r>
              <a:rPr lang="vi-VN" dirty="0"/>
              <a:t>Nhiệt độ hoạt động: 0 – 50 độ C</a:t>
            </a:r>
          </a:p>
          <a:p>
            <a:pPr marL="742950" lvl="1" indent="-285750">
              <a:buFont typeface="Courier New" panose="02070309020205020404" pitchFamily="49" charset="0"/>
              <a:buChar char="o"/>
            </a:pPr>
            <a:r>
              <a:rPr lang="vi-VN" dirty="0"/>
              <a:t>Điện áp hoạt động: 3.3V – 5V</a:t>
            </a:r>
          </a:p>
          <a:p>
            <a:pPr marL="742950" lvl="1" indent="-285750">
              <a:buFont typeface="Courier New" panose="02070309020205020404" pitchFamily="49" charset="0"/>
              <a:buChar char="o"/>
            </a:pPr>
            <a:r>
              <a:rPr lang="vi-VN" dirty="0"/>
              <a:t>Thời gian trễ: tối đa 30 giây có thể điều chỉnh được</a:t>
            </a:r>
          </a:p>
          <a:p>
            <a:pPr marL="742950" lvl="1" indent="-285750">
              <a:buFont typeface="Courier New" panose="02070309020205020404" pitchFamily="49" charset="0"/>
              <a:buChar char="o"/>
            </a:pPr>
            <a:r>
              <a:rPr lang="vi-VN" dirty="0"/>
              <a:t>Độ nhạy có thể điều chỉnh được</a:t>
            </a:r>
          </a:p>
        </p:txBody>
      </p:sp>
      <p:pic>
        <p:nvPicPr>
          <p:cNvPr id="1026" name="Picture 2">
            <a:extLst>
              <a:ext uri="{FF2B5EF4-FFF2-40B4-BE49-F238E27FC236}">
                <a16:creationId xmlns:a16="http://schemas.microsoft.com/office/drawing/2014/main" id="{007E83BB-ADC8-351A-C617-17E584A5E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382" y="2325935"/>
            <a:ext cx="4751182" cy="38520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ule Cảm Biến Chuyển Động HC-SR501">
            <a:extLst>
              <a:ext uri="{FF2B5EF4-FFF2-40B4-BE49-F238E27FC236}">
                <a16:creationId xmlns:a16="http://schemas.microsoft.com/office/drawing/2014/main" id="{98618053-ED05-CEF3-44A6-1B292D636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3345347"/>
            <a:ext cx="5953760" cy="283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3667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II. Giới thiệu phần cứng, thử nghiệm, hiệu chỉnh cảm biến và chế tạo thiết bị</a:t>
            </a:r>
            <a:endParaRPr lang="en-US" dirty="0"/>
          </a:p>
        </p:txBody>
      </p:sp>
      <p:pic>
        <p:nvPicPr>
          <p:cNvPr id="4" name="TEST SENSOR 01">
            <a:hlinkClick r:id="" action="ppaction://media"/>
            <a:extLst>
              <a:ext uri="{FF2B5EF4-FFF2-40B4-BE49-F238E27FC236}">
                <a16:creationId xmlns:a16="http://schemas.microsoft.com/office/drawing/2014/main" id="{5A776D3A-82AD-8ACB-87D1-B59C307ABB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1220" y="1462690"/>
            <a:ext cx="7909560" cy="4445870"/>
          </a:xfrm>
          <a:prstGeom prst="rect">
            <a:avLst/>
          </a:prstGeom>
        </p:spPr>
      </p:pic>
      <p:sp>
        <p:nvSpPr>
          <p:cNvPr id="5" name="Hộp Văn bản 4">
            <a:extLst>
              <a:ext uri="{FF2B5EF4-FFF2-40B4-BE49-F238E27FC236}">
                <a16:creationId xmlns:a16="http://schemas.microsoft.com/office/drawing/2014/main" id="{05EDB9AF-694B-18A2-CD33-CF9D92B8597A}"/>
              </a:ext>
            </a:extLst>
          </p:cNvPr>
          <p:cNvSpPr txBox="1"/>
          <p:nvPr/>
        </p:nvSpPr>
        <p:spPr>
          <a:xfrm>
            <a:off x="227838" y="871988"/>
            <a:ext cx="11736324" cy="461665"/>
          </a:xfrm>
          <a:prstGeom prst="rect">
            <a:avLst/>
          </a:prstGeom>
          <a:noFill/>
        </p:spPr>
        <p:txBody>
          <a:bodyPr wrap="square" rtlCol="0">
            <a:spAutoFit/>
          </a:bodyPr>
          <a:lstStyle/>
          <a:p>
            <a:r>
              <a:rPr lang="vi-VN" sz="2400" b="1" dirty="0"/>
              <a:t>Thử nghiệm cảm biến chuyển động </a:t>
            </a:r>
            <a:r>
              <a:rPr lang="vi-VN" sz="2400" b="1"/>
              <a:t>PIR HC-SR501 - Kiểm tra dạng xung đầu ra</a:t>
            </a:r>
            <a:endParaRPr lang="vi-VN" sz="2400" b="1" dirty="0"/>
          </a:p>
        </p:txBody>
      </p:sp>
    </p:spTree>
    <p:extLst>
      <p:ext uri="{BB962C8B-B14F-4D97-AF65-F5344CB8AC3E}">
        <p14:creationId xmlns:p14="http://schemas.microsoft.com/office/powerpoint/2010/main" val="3417594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II. Giới thiệu phần cứng, thử nghiệm, hiệu chỉnh cảm biến và chế tạo thiết bị</a:t>
            </a:r>
            <a:endParaRPr lang="en-US" dirty="0"/>
          </a:p>
        </p:txBody>
      </p:sp>
      <p:sp>
        <p:nvSpPr>
          <p:cNvPr id="5" name="Hộp Văn bản 4">
            <a:extLst>
              <a:ext uri="{FF2B5EF4-FFF2-40B4-BE49-F238E27FC236}">
                <a16:creationId xmlns:a16="http://schemas.microsoft.com/office/drawing/2014/main" id="{05EDB9AF-694B-18A2-CD33-CF9D92B8597A}"/>
              </a:ext>
            </a:extLst>
          </p:cNvPr>
          <p:cNvSpPr txBox="1"/>
          <p:nvPr/>
        </p:nvSpPr>
        <p:spPr>
          <a:xfrm>
            <a:off x="2992120" y="868682"/>
            <a:ext cx="6207760" cy="461665"/>
          </a:xfrm>
          <a:prstGeom prst="rect">
            <a:avLst/>
          </a:prstGeom>
          <a:noFill/>
        </p:spPr>
        <p:txBody>
          <a:bodyPr wrap="square" rtlCol="0">
            <a:spAutoFit/>
          </a:bodyPr>
          <a:lstStyle/>
          <a:p>
            <a:r>
              <a:rPr lang="vi-VN" sz="2400" b="1" dirty="0"/>
              <a:t>Thử nghiệm với chuyển động của người</a:t>
            </a:r>
          </a:p>
        </p:txBody>
      </p:sp>
      <p:pic>
        <p:nvPicPr>
          <p:cNvPr id="3" name="TEST SENSOR 02">
            <a:hlinkClick r:id="" action="ppaction://media"/>
            <a:extLst>
              <a:ext uri="{FF2B5EF4-FFF2-40B4-BE49-F238E27FC236}">
                <a16:creationId xmlns:a16="http://schemas.microsoft.com/office/drawing/2014/main" id="{C0998EA1-0221-06D2-CDE7-8BB52318C6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1220" y="1543447"/>
            <a:ext cx="7909560" cy="4445871"/>
          </a:xfrm>
          <a:prstGeom prst="rect">
            <a:avLst/>
          </a:prstGeom>
        </p:spPr>
      </p:pic>
    </p:spTree>
    <p:extLst>
      <p:ext uri="{BB962C8B-B14F-4D97-AF65-F5344CB8AC3E}">
        <p14:creationId xmlns:p14="http://schemas.microsoft.com/office/powerpoint/2010/main" val="1730722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II. Giới thiệu phần cứng, thử nghiệm, hiệu chỉnh cảm biến và chế tạo thiết bị</a:t>
            </a:r>
            <a:endParaRPr lang="en-US" dirty="0"/>
          </a:p>
        </p:txBody>
      </p:sp>
      <p:pic>
        <p:nvPicPr>
          <p:cNvPr id="6" name="Hình ảnh 5">
            <a:extLst>
              <a:ext uri="{FF2B5EF4-FFF2-40B4-BE49-F238E27FC236}">
                <a16:creationId xmlns:a16="http://schemas.microsoft.com/office/drawing/2014/main" id="{A6692814-DBD6-396D-7473-478253779A6E}"/>
              </a:ext>
            </a:extLst>
          </p:cNvPr>
          <p:cNvPicPr>
            <a:picLocks noChangeAspect="1"/>
          </p:cNvPicPr>
          <p:nvPr/>
        </p:nvPicPr>
        <p:blipFill>
          <a:blip r:embed="rId2"/>
          <a:stretch>
            <a:fillRect/>
          </a:stretch>
        </p:blipFill>
        <p:spPr>
          <a:xfrm>
            <a:off x="8070442" y="1059908"/>
            <a:ext cx="3801142" cy="5068805"/>
          </a:xfrm>
          <a:prstGeom prst="rect">
            <a:avLst/>
          </a:prstGeom>
        </p:spPr>
      </p:pic>
      <p:pic>
        <p:nvPicPr>
          <p:cNvPr id="7" name="Hình ảnh 6">
            <a:extLst>
              <a:ext uri="{FF2B5EF4-FFF2-40B4-BE49-F238E27FC236}">
                <a16:creationId xmlns:a16="http://schemas.microsoft.com/office/drawing/2014/main" id="{2F20CE37-4521-387A-629B-0497BB577B24}"/>
              </a:ext>
            </a:extLst>
          </p:cNvPr>
          <p:cNvPicPr>
            <a:picLocks noChangeAspect="1"/>
          </p:cNvPicPr>
          <p:nvPr/>
        </p:nvPicPr>
        <p:blipFill>
          <a:blip r:embed="rId3"/>
          <a:stretch>
            <a:fillRect/>
          </a:stretch>
        </p:blipFill>
        <p:spPr>
          <a:xfrm>
            <a:off x="4277002" y="3399774"/>
            <a:ext cx="3637996" cy="2728939"/>
          </a:xfrm>
          <a:prstGeom prst="rect">
            <a:avLst/>
          </a:prstGeom>
        </p:spPr>
      </p:pic>
      <p:sp>
        <p:nvSpPr>
          <p:cNvPr id="8" name="Hộp Văn bản 7">
            <a:extLst>
              <a:ext uri="{FF2B5EF4-FFF2-40B4-BE49-F238E27FC236}">
                <a16:creationId xmlns:a16="http://schemas.microsoft.com/office/drawing/2014/main" id="{1D0D94D9-A125-9112-1977-368D5FD71C61}"/>
              </a:ext>
            </a:extLst>
          </p:cNvPr>
          <p:cNvSpPr txBox="1"/>
          <p:nvPr/>
        </p:nvSpPr>
        <p:spPr>
          <a:xfrm>
            <a:off x="392540" y="962727"/>
            <a:ext cx="6207760" cy="461665"/>
          </a:xfrm>
          <a:prstGeom prst="rect">
            <a:avLst/>
          </a:prstGeom>
          <a:noFill/>
        </p:spPr>
        <p:txBody>
          <a:bodyPr wrap="square" rtlCol="0">
            <a:spAutoFit/>
          </a:bodyPr>
          <a:lstStyle/>
          <a:p>
            <a:r>
              <a:rPr lang="vi-VN" sz="2400" b="1" dirty="0"/>
              <a:t>Thiết bị sau khi chế tạo</a:t>
            </a:r>
          </a:p>
        </p:txBody>
      </p:sp>
      <p:sp>
        <p:nvSpPr>
          <p:cNvPr id="3" name="Hộp Văn bản 2">
            <a:extLst>
              <a:ext uri="{FF2B5EF4-FFF2-40B4-BE49-F238E27FC236}">
                <a16:creationId xmlns:a16="http://schemas.microsoft.com/office/drawing/2014/main" id="{2F9F7571-A455-B32B-9833-C221DE591820}"/>
              </a:ext>
            </a:extLst>
          </p:cNvPr>
          <p:cNvSpPr txBox="1"/>
          <p:nvPr/>
        </p:nvSpPr>
        <p:spPr>
          <a:xfrm>
            <a:off x="392540" y="1562986"/>
            <a:ext cx="7684882" cy="2585323"/>
          </a:xfrm>
          <a:prstGeom prst="rect">
            <a:avLst/>
          </a:prstGeom>
          <a:noFill/>
        </p:spPr>
        <p:txBody>
          <a:bodyPr wrap="square" rtlCol="0">
            <a:spAutoFit/>
          </a:bodyPr>
          <a:lstStyle/>
          <a:p>
            <a:r>
              <a:rPr lang="vi-VN" dirty="0"/>
              <a:t>Thiết bị sau khi chế tạo có các thông số như sau:</a:t>
            </a:r>
          </a:p>
          <a:p>
            <a:pPr marL="742950" lvl="1" indent="-285750">
              <a:buFont typeface="Courier New" panose="02070309020205020404" pitchFamily="49" charset="0"/>
              <a:buChar char="o"/>
            </a:pPr>
            <a:r>
              <a:rPr lang="vi-VN" dirty="0"/>
              <a:t>Điện áp hoạt động: 5V</a:t>
            </a:r>
          </a:p>
          <a:p>
            <a:pPr marL="742950" lvl="1" indent="-285750">
              <a:buFont typeface="Courier New" panose="02070309020205020404" pitchFamily="49" charset="0"/>
              <a:buChar char="o"/>
            </a:pPr>
            <a:r>
              <a:rPr lang="vi-VN" dirty="0"/>
              <a:t>Kết nối WiFi, có khả năng tự động kết nối lại</a:t>
            </a:r>
          </a:p>
          <a:p>
            <a:pPr marL="742950" lvl="1" indent="-285750">
              <a:buFont typeface="Courier New" panose="02070309020205020404" pitchFamily="49" charset="0"/>
              <a:buChar char="o"/>
            </a:pPr>
            <a:r>
              <a:rPr lang="vi-VN" dirty="0"/>
              <a:t>Kết nối MQTT Broker (sau khi đã có WiFi) và có khả năng tự động kết nối lại</a:t>
            </a:r>
          </a:p>
          <a:p>
            <a:pPr marL="742950" lvl="1" indent="-285750">
              <a:buFont typeface="Courier New" panose="02070309020205020404" pitchFamily="49" charset="0"/>
              <a:buChar char="o"/>
            </a:pPr>
            <a:r>
              <a:rPr lang="vi-VN" dirty="0"/>
              <a:t>Tầm hoạt động: 3m</a:t>
            </a:r>
          </a:p>
          <a:p>
            <a:pPr marL="742950" lvl="1" indent="-285750">
              <a:buFont typeface="Courier New" panose="02070309020205020404" pitchFamily="49" charset="0"/>
              <a:buChar char="o"/>
            </a:pPr>
            <a:r>
              <a:rPr lang="vi-VN" dirty="0"/>
              <a:t>Thời gian đáp ứng: 2s</a:t>
            </a:r>
          </a:p>
          <a:p>
            <a:pPr marL="742950" lvl="1" indent="-285750">
              <a:buFont typeface="Courier New" panose="02070309020205020404" pitchFamily="49" charset="0"/>
              <a:buChar char="o"/>
            </a:pPr>
            <a:r>
              <a:rPr lang="vi-VN" dirty="0"/>
              <a:t>Lắp đặt: treo tường</a:t>
            </a:r>
          </a:p>
          <a:p>
            <a:pPr marL="742950" lvl="1" indent="-285750">
              <a:buFont typeface="Courier New" panose="02070309020205020404" pitchFamily="49" charset="0"/>
              <a:buChar char="o"/>
            </a:pPr>
            <a:r>
              <a:rPr lang="vi-VN" dirty="0"/>
              <a:t>Kích thước: 60x70x40 </a:t>
            </a:r>
            <a:r>
              <a:rPr lang="vi-VN" dirty="0" err="1"/>
              <a:t>mm</a:t>
            </a:r>
            <a:endParaRPr lang="vi-VN" dirty="0"/>
          </a:p>
        </p:txBody>
      </p:sp>
    </p:spTree>
    <p:extLst>
      <p:ext uri="{BB962C8B-B14F-4D97-AF65-F5344CB8AC3E}">
        <p14:creationId xmlns:p14="http://schemas.microsoft.com/office/powerpoint/2010/main" val="1666397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III. Thử nghiệm hệ thống, Demo và kết quả</a:t>
            </a:r>
            <a:endParaRPr lang="en-US" dirty="0"/>
          </a:p>
        </p:txBody>
      </p:sp>
      <p:pic>
        <p:nvPicPr>
          <p:cNvPr id="5" name="Hình ảnh 4">
            <a:extLst>
              <a:ext uri="{FF2B5EF4-FFF2-40B4-BE49-F238E27FC236}">
                <a16:creationId xmlns:a16="http://schemas.microsoft.com/office/drawing/2014/main" id="{BBEB1309-33B8-D9B4-E04A-7E645FB2DF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9731" y="1144587"/>
            <a:ext cx="3411538" cy="5248154"/>
          </a:xfrm>
          <a:prstGeom prst="rect">
            <a:avLst/>
          </a:prstGeom>
        </p:spPr>
      </p:pic>
      <p:sp>
        <p:nvSpPr>
          <p:cNvPr id="3" name="Hộp Văn bản 2">
            <a:extLst>
              <a:ext uri="{FF2B5EF4-FFF2-40B4-BE49-F238E27FC236}">
                <a16:creationId xmlns:a16="http://schemas.microsoft.com/office/drawing/2014/main" id="{72DE57E8-96D2-1A34-449B-BDFC64BA7773}"/>
              </a:ext>
            </a:extLst>
          </p:cNvPr>
          <p:cNvSpPr txBox="1"/>
          <p:nvPr/>
        </p:nvSpPr>
        <p:spPr>
          <a:xfrm>
            <a:off x="389636" y="1166842"/>
            <a:ext cx="7302500" cy="4247317"/>
          </a:xfrm>
          <a:prstGeom prst="rect">
            <a:avLst/>
          </a:prstGeom>
          <a:noFill/>
        </p:spPr>
        <p:txBody>
          <a:bodyPr wrap="square" rtlCol="0">
            <a:spAutoFit/>
          </a:bodyPr>
          <a:lstStyle/>
          <a:p>
            <a:pPr algn="just"/>
            <a:r>
              <a:rPr lang="vi-VN" dirty="0"/>
              <a:t>Giao diện App điện thoại cuối cùng của dự án. Ứng dụng được thiết kế để có thể chạy trên các hệ điều hành Android. Trong giao diện có các thành phần như</a:t>
            </a:r>
          </a:p>
          <a:p>
            <a:pPr marL="742950" lvl="1" indent="-285750" algn="just">
              <a:buFont typeface="Courier New" panose="02070309020205020404" pitchFamily="49" charset="0"/>
              <a:buChar char="o"/>
            </a:pPr>
            <a:r>
              <a:rPr lang="vi-VN" dirty="0"/>
              <a:t>Tên dự án</a:t>
            </a:r>
          </a:p>
          <a:p>
            <a:pPr marL="742950" lvl="1" indent="-285750" algn="just">
              <a:buFont typeface="Courier New" panose="02070309020205020404" pitchFamily="49" charset="0"/>
              <a:buChar char="o"/>
            </a:pPr>
            <a:r>
              <a:rPr lang="vi-VN" dirty="0"/>
              <a:t>Thứ tự của node cảm biến (số ID của node cảm biến)</a:t>
            </a:r>
          </a:p>
          <a:p>
            <a:pPr marL="742950" lvl="1" indent="-285750" algn="just">
              <a:buFont typeface="Courier New" panose="02070309020205020404" pitchFamily="49" charset="0"/>
              <a:buChar char="o"/>
            </a:pPr>
            <a:r>
              <a:rPr lang="vi-VN" dirty="0"/>
              <a:t>Trạng thái của các node cảm biến (khu vực sản </a:t>
            </a:r>
            <a:r>
              <a:rPr lang="vi-VN" dirty="0" err="1"/>
              <a:t>phầm</a:t>
            </a:r>
            <a:r>
              <a:rPr lang="vi-VN" dirty="0"/>
              <a:t> có người hay không)</a:t>
            </a:r>
          </a:p>
          <a:p>
            <a:pPr marL="742950" lvl="1" indent="-285750" algn="just">
              <a:buFont typeface="Courier New" panose="02070309020205020404" pitchFamily="49" charset="0"/>
              <a:buChar char="o"/>
            </a:pPr>
            <a:r>
              <a:rPr lang="vi-VN" dirty="0"/>
              <a:t>Thời gian khách đang ở trong khu của mỗi node</a:t>
            </a:r>
          </a:p>
          <a:p>
            <a:pPr marL="742950" lvl="1" indent="-285750" algn="just">
              <a:buFont typeface="Courier New" panose="02070309020205020404" pitchFamily="49" charset="0"/>
              <a:buChar char="o"/>
            </a:pPr>
            <a:r>
              <a:rPr lang="vi-VN" dirty="0"/>
              <a:t>Tổng thời gian tất cả các khách đang và đã đi vào trong khu vực sản phẩm</a:t>
            </a:r>
          </a:p>
          <a:p>
            <a:pPr marL="742950" lvl="1" indent="-285750" algn="just">
              <a:buFont typeface="Courier New" panose="02070309020205020404" pitchFamily="49" charset="0"/>
              <a:buChar char="o"/>
            </a:pPr>
            <a:r>
              <a:rPr lang="vi-VN" dirty="0"/>
              <a:t>Hộp văn bản để người dùng có thể nhập vào địa chỉ IP của MQTT Broker và lấy dữ liệu</a:t>
            </a:r>
          </a:p>
          <a:p>
            <a:pPr marL="742950" lvl="1" indent="-285750" algn="just">
              <a:buFont typeface="Courier New" panose="02070309020205020404" pitchFamily="49" charset="0"/>
              <a:buChar char="o"/>
            </a:pPr>
            <a:r>
              <a:rPr lang="vi-VN" dirty="0"/>
              <a:t>Hộp văn bản để người dùng có thể nhập vào kênh muốn lắng nghe dữ liệu</a:t>
            </a:r>
          </a:p>
          <a:p>
            <a:pPr marL="742950" lvl="1" indent="-285750" algn="just">
              <a:buFont typeface="Courier New" panose="02070309020205020404" pitchFamily="49" charset="0"/>
              <a:buChar char="o"/>
            </a:pPr>
            <a:r>
              <a:rPr lang="vi-VN" dirty="0"/>
              <a:t>Nút để kết nối với MQTT Broker và </a:t>
            </a:r>
            <a:r>
              <a:rPr lang="vi-VN" dirty="0" err="1"/>
              <a:t>Subcribe</a:t>
            </a:r>
            <a:r>
              <a:rPr lang="vi-VN" dirty="0"/>
              <a:t> vào kênh topic</a:t>
            </a:r>
          </a:p>
        </p:txBody>
      </p:sp>
    </p:spTree>
    <p:extLst>
      <p:ext uri="{BB962C8B-B14F-4D97-AF65-F5344CB8AC3E}">
        <p14:creationId xmlns:p14="http://schemas.microsoft.com/office/powerpoint/2010/main" val="21809663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III. Thử nghiệm hệ thống, Demo và kết quả</a:t>
            </a:r>
            <a:endParaRPr lang="en-US" dirty="0"/>
          </a:p>
        </p:txBody>
      </p:sp>
      <p:pic>
        <p:nvPicPr>
          <p:cNvPr id="6" name="Hình ảnh 5" descr="Ảnh có chứa văn bản&#10;&#10;Mô tả được tạo tự động">
            <a:extLst>
              <a:ext uri="{FF2B5EF4-FFF2-40B4-BE49-F238E27FC236}">
                <a16:creationId xmlns:a16="http://schemas.microsoft.com/office/drawing/2014/main" id="{19C6AD1C-DFBE-3D20-CD5D-E7EA4CF40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72" y="2956245"/>
            <a:ext cx="4258951" cy="2245547"/>
          </a:xfrm>
          <a:prstGeom prst="rect">
            <a:avLst/>
          </a:prstGeom>
        </p:spPr>
      </p:pic>
      <p:pic>
        <p:nvPicPr>
          <p:cNvPr id="8" name="Hình ảnh 7">
            <a:extLst>
              <a:ext uri="{FF2B5EF4-FFF2-40B4-BE49-F238E27FC236}">
                <a16:creationId xmlns:a16="http://schemas.microsoft.com/office/drawing/2014/main" id="{413316EC-6821-95B7-1C29-4DB0547A7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181" y="2197099"/>
            <a:ext cx="3858409" cy="3763840"/>
          </a:xfrm>
          <a:prstGeom prst="rect">
            <a:avLst/>
          </a:prstGeom>
        </p:spPr>
      </p:pic>
      <p:pic>
        <p:nvPicPr>
          <p:cNvPr id="10" name="Hình ảnh 9">
            <a:extLst>
              <a:ext uri="{FF2B5EF4-FFF2-40B4-BE49-F238E27FC236}">
                <a16:creationId xmlns:a16="http://schemas.microsoft.com/office/drawing/2014/main" id="{CEF68F32-F2D8-B983-A61E-569CB5E0C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590" y="2777407"/>
            <a:ext cx="3858410" cy="2770140"/>
          </a:xfrm>
          <a:prstGeom prst="rect">
            <a:avLst/>
          </a:prstGeom>
        </p:spPr>
      </p:pic>
      <p:sp>
        <p:nvSpPr>
          <p:cNvPr id="11" name="Hộp Văn bản 10">
            <a:extLst>
              <a:ext uri="{FF2B5EF4-FFF2-40B4-BE49-F238E27FC236}">
                <a16:creationId xmlns:a16="http://schemas.microsoft.com/office/drawing/2014/main" id="{5AA75C53-DA37-E29C-FCE3-FCD05A8C5D4E}"/>
              </a:ext>
            </a:extLst>
          </p:cNvPr>
          <p:cNvSpPr txBox="1"/>
          <p:nvPr/>
        </p:nvSpPr>
        <p:spPr>
          <a:xfrm>
            <a:off x="2992120" y="1310453"/>
            <a:ext cx="6207760" cy="461665"/>
          </a:xfrm>
          <a:prstGeom prst="rect">
            <a:avLst/>
          </a:prstGeom>
          <a:noFill/>
        </p:spPr>
        <p:txBody>
          <a:bodyPr wrap="square" rtlCol="0">
            <a:spAutoFit/>
          </a:bodyPr>
          <a:lstStyle/>
          <a:p>
            <a:r>
              <a:rPr lang="vi-VN" sz="2400" b="1" dirty="0"/>
              <a:t>Code Block của ứng dụng điện thoại</a:t>
            </a:r>
          </a:p>
        </p:txBody>
      </p:sp>
    </p:spTree>
    <p:extLst>
      <p:ext uri="{BB962C8B-B14F-4D97-AF65-F5344CB8AC3E}">
        <p14:creationId xmlns:p14="http://schemas.microsoft.com/office/powerpoint/2010/main" val="165412813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III. Thử nghiệm hệ thống, Demo và kết quả</a:t>
            </a:r>
            <a:endParaRPr lang="en-US" dirty="0"/>
          </a:p>
        </p:txBody>
      </p:sp>
      <p:pic>
        <p:nvPicPr>
          <p:cNvPr id="4" name="DEMO_IoT_20212">
            <a:hlinkClick r:id="" action="ppaction://media"/>
            <a:extLst>
              <a:ext uri="{FF2B5EF4-FFF2-40B4-BE49-F238E27FC236}">
                <a16:creationId xmlns:a16="http://schemas.microsoft.com/office/drawing/2014/main" id="{E6A660EC-416A-5D42-E496-CF2F81C1C9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5480" y="1466214"/>
            <a:ext cx="8321040" cy="4680585"/>
          </a:xfrm>
          <a:prstGeom prst="rect">
            <a:avLst/>
          </a:prstGeom>
        </p:spPr>
      </p:pic>
      <p:sp>
        <p:nvSpPr>
          <p:cNvPr id="5" name="Hộp Văn bản 4">
            <a:extLst>
              <a:ext uri="{FF2B5EF4-FFF2-40B4-BE49-F238E27FC236}">
                <a16:creationId xmlns:a16="http://schemas.microsoft.com/office/drawing/2014/main" id="{7816096A-253F-A25D-D318-1936BC3AF8F8}"/>
              </a:ext>
            </a:extLst>
          </p:cNvPr>
          <p:cNvSpPr txBox="1"/>
          <p:nvPr/>
        </p:nvSpPr>
        <p:spPr>
          <a:xfrm>
            <a:off x="4242117" y="881211"/>
            <a:ext cx="6207760" cy="461665"/>
          </a:xfrm>
          <a:prstGeom prst="rect">
            <a:avLst/>
          </a:prstGeom>
          <a:noFill/>
        </p:spPr>
        <p:txBody>
          <a:bodyPr wrap="square" rtlCol="0">
            <a:spAutoFit/>
          </a:bodyPr>
          <a:lstStyle/>
          <a:p>
            <a:r>
              <a:rPr lang="vi-VN" sz="2400" b="1"/>
              <a:t>Video demo hệ thống</a:t>
            </a:r>
            <a:endParaRPr lang="vi-VN" sz="2400" b="1" dirty="0"/>
          </a:p>
        </p:txBody>
      </p:sp>
    </p:spTree>
    <p:extLst>
      <p:ext uri="{BB962C8B-B14F-4D97-AF65-F5344CB8AC3E}">
        <p14:creationId xmlns:p14="http://schemas.microsoft.com/office/powerpoint/2010/main" val="1633856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7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IV. Lời kết</a:t>
            </a:r>
            <a:endParaRPr lang="en-US" dirty="0"/>
          </a:p>
        </p:txBody>
      </p:sp>
      <p:sp>
        <p:nvSpPr>
          <p:cNvPr id="5" name="Hộp Văn bản 4">
            <a:extLst>
              <a:ext uri="{FF2B5EF4-FFF2-40B4-BE49-F238E27FC236}">
                <a16:creationId xmlns:a16="http://schemas.microsoft.com/office/drawing/2014/main" id="{80B5074F-C878-0B69-18C5-CEABC61D84A9}"/>
              </a:ext>
            </a:extLst>
          </p:cNvPr>
          <p:cNvSpPr txBox="1"/>
          <p:nvPr/>
        </p:nvSpPr>
        <p:spPr>
          <a:xfrm>
            <a:off x="1616075" y="3093185"/>
            <a:ext cx="8959850" cy="923330"/>
          </a:xfrm>
          <a:prstGeom prst="rect">
            <a:avLst/>
          </a:prstGeom>
          <a:noFill/>
        </p:spPr>
        <p:txBody>
          <a:bodyPr wrap="square">
            <a:spAutoFit/>
          </a:bodyPr>
          <a:lstStyle/>
          <a:p>
            <a:pPr marL="342900" marR="0" lvl="0" indent="-342900" algn="just">
              <a:spcBef>
                <a:spcPts val="0"/>
              </a:spcBef>
              <a:spcAft>
                <a:spcPts val="0"/>
              </a:spcAft>
              <a:buFont typeface="+mj-lt"/>
              <a:buAutoNum type="arabicPeriod"/>
            </a:pPr>
            <a:r>
              <a:rPr lang="vi-VN" sz="1800" dirty="0">
                <a:effectLst/>
                <a:ea typeface="Arial" panose="020B0604020202020204" pitchFamily="34" charset="0"/>
                <a:cs typeface="Times New Roman" panose="02020603050405020304" pitchFamily="18" charset="0"/>
              </a:rPr>
              <a:t>Trần Quang Minh: Thiết kế thiết bị cảm biến (MQTT Client), làm sản phẩm thực tế.</a:t>
            </a:r>
            <a:endParaRPr lang="vi-VN" sz="1600" dirty="0">
              <a:effectLst/>
              <a:ea typeface="Arial" panose="020B060402020202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vi-VN" sz="1800" dirty="0">
                <a:effectLst/>
                <a:ea typeface="Arial" panose="020B0604020202020204" pitchFamily="34" charset="0"/>
                <a:cs typeface="Times New Roman" panose="02020603050405020304" pitchFamily="18" charset="0"/>
              </a:rPr>
              <a:t>Chu Quốc Đạt: Triển khai Broker (MQTT Server) trên Local-Host (trên máy tính)</a:t>
            </a:r>
            <a:endParaRPr lang="vi-VN" sz="1600" dirty="0">
              <a:effectLst/>
              <a:ea typeface="Arial" panose="020B060402020202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vi-VN" sz="1800" dirty="0">
                <a:effectLst/>
                <a:ea typeface="Arial" panose="020B0604020202020204" pitchFamily="34" charset="0"/>
                <a:cs typeface="Times New Roman" panose="02020603050405020304" pitchFamily="18" charset="0"/>
              </a:rPr>
              <a:t>Đồng Xuân Luân: Thiết kế ứng dụng (App Android) trên điện thoại (MQTT Client)</a:t>
            </a:r>
            <a:endParaRPr lang="vi-VN" sz="1600" dirty="0">
              <a:effectLst/>
              <a:ea typeface="Arial" panose="020B0604020202020204" pitchFamily="34" charset="0"/>
              <a:cs typeface="Times New Roman" panose="02020603050405020304" pitchFamily="18" charset="0"/>
            </a:endParaRPr>
          </a:p>
        </p:txBody>
      </p:sp>
      <p:sp>
        <p:nvSpPr>
          <p:cNvPr id="3" name="Hộp Văn bản 2">
            <a:extLst>
              <a:ext uri="{FF2B5EF4-FFF2-40B4-BE49-F238E27FC236}">
                <a16:creationId xmlns:a16="http://schemas.microsoft.com/office/drawing/2014/main" id="{2B78C0C5-F61A-406F-55F6-FB1FD7896602}"/>
              </a:ext>
            </a:extLst>
          </p:cNvPr>
          <p:cNvSpPr txBox="1"/>
          <p:nvPr/>
        </p:nvSpPr>
        <p:spPr>
          <a:xfrm>
            <a:off x="787400" y="2133600"/>
            <a:ext cx="10617200" cy="707886"/>
          </a:xfrm>
          <a:prstGeom prst="rect">
            <a:avLst/>
          </a:prstGeom>
          <a:noFill/>
        </p:spPr>
        <p:txBody>
          <a:bodyPr wrap="square" rtlCol="0">
            <a:spAutoFit/>
          </a:bodyPr>
          <a:lstStyle/>
          <a:p>
            <a:r>
              <a:rPr lang="vi-VN" sz="2000" dirty="0"/>
              <a:t>Bài tập lớn đã đạt được yêu cầu thiết kế, hệ thống đã được triển khai thử nghiệm và hoạt động đúng theo thiết kế. Sau đây là phân chia công việc của dự án:</a:t>
            </a:r>
          </a:p>
        </p:txBody>
      </p:sp>
    </p:spTree>
    <p:extLst>
      <p:ext uri="{BB962C8B-B14F-4D97-AF65-F5344CB8AC3E}">
        <p14:creationId xmlns:p14="http://schemas.microsoft.com/office/powerpoint/2010/main" val="3328773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EFA35717-B897-46A7-ADCC-9670E9884C08}"/>
              </a:ext>
            </a:extLst>
          </p:cNvPr>
          <p:cNvSpPr txBox="1">
            <a:spLocks/>
          </p:cNvSpPr>
          <p:nvPr/>
        </p:nvSpPr>
        <p:spPr>
          <a:xfrm>
            <a:off x="5705095" y="3021992"/>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3741408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 Xử lý bài toán và thiết kế sơ đồ tổng quan hệ thống</a:t>
            </a:r>
            <a:endParaRPr lang="en-US" dirty="0"/>
          </a:p>
        </p:txBody>
      </p:sp>
      <p:sp>
        <p:nvSpPr>
          <p:cNvPr id="6" name="Hộp Văn bản 5">
            <a:extLst>
              <a:ext uri="{FF2B5EF4-FFF2-40B4-BE49-F238E27FC236}">
                <a16:creationId xmlns:a16="http://schemas.microsoft.com/office/drawing/2014/main" id="{174CC423-BADC-0E81-E750-89E4BB5FFFDF}"/>
              </a:ext>
            </a:extLst>
          </p:cNvPr>
          <p:cNvSpPr txBox="1"/>
          <p:nvPr/>
        </p:nvSpPr>
        <p:spPr>
          <a:xfrm>
            <a:off x="313436" y="850900"/>
            <a:ext cx="11360744" cy="1754326"/>
          </a:xfrm>
          <a:prstGeom prst="rect">
            <a:avLst/>
          </a:prstGeom>
          <a:noFill/>
        </p:spPr>
        <p:txBody>
          <a:bodyPr wrap="square" rtlCol="0">
            <a:spAutoFit/>
          </a:bodyPr>
          <a:lstStyle/>
          <a:p>
            <a:pPr algn="just"/>
            <a:r>
              <a:rPr lang="vi-VN" sz="1800" dirty="0">
                <a:effectLst/>
                <a:ea typeface="Arial" panose="020B0604020202020204" pitchFamily="34" charset="0"/>
              </a:rPr>
              <a:t>	Bài tập lớp của nhóm 15 môn Giao thức Mạng và IoT có mục đích </a:t>
            </a:r>
            <a:r>
              <a:rPr lang="vi-VN" sz="1800" b="1" dirty="0">
                <a:effectLst/>
                <a:ea typeface="Arial" panose="020B0604020202020204" pitchFamily="34" charset="0"/>
              </a:rPr>
              <a:t>thiết kế hệ thống cảm biến chuyển động của người phục vụ cho bài toán khảo sát thời gian khách hàng đứng lại trước sản phẩm</a:t>
            </a:r>
            <a:r>
              <a:rPr lang="vi-VN" sz="1800" dirty="0">
                <a:effectLst/>
                <a:ea typeface="Arial" panose="020B0604020202020204" pitchFamily="34" charset="0"/>
              </a:rPr>
              <a:t>. Hệ thống của nhóm </a:t>
            </a:r>
            <a:r>
              <a:rPr lang="vi-VN" sz="1800" b="1" dirty="0">
                <a:effectLst/>
                <a:ea typeface="Arial" panose="020B0604020202020204" pitchFamily="34" charset="0"/>
              </a:rPr>
              <a:t>sử dụng module ESP32, cảm biến chuyển động PIR HC-SR501, giao thức MQTT với Broker là Mosquitto chạy Local-host và phần mềm thiết kế app điện thoại MIT App Inventor</a:t>
            </a:r>
            <a:r>
              <a:rPr lang="vi-VN" sz="1800" dirty="0">
                <a:effectLst/>
                <a:ea typeface="Arial" panose="020B0604020202020204" pitchFamily="34" charset="0"/>
              </a:rPr>
              <a:t>. Công việc của nhóm bao gồm thiết kế hệ thống truyền nhận dữ liệu giữa các thiết bị node (ESP và cảm biến) với Server (MQTT Broker) và thiết bị người dùng (App Mobile).</a:t>
            </a:r>
            <a:endParaRPr lang="vi-VN" dirty="0"/>
          </a:p>
        </p:txBody>
      </p:sp>
      <p:pic>
        <p:nvPicPr>
          <p:cNvPr id="7" name="Hình ảnh 6">
            <a:extLst>
              <a:ext uri="{FF2B5EF4-FFF2-40B4-BE49-F238E27FC236}">
                <a16:creationId xmlns:a16="http://schemas.microsoft.com/office/drawing/2014/main" id="{BFF42816-63BB-ED26-BBE7-3E8D2503758E}"/>
              </a:ext>
            </a:extLst>
          </p:cNvPr>
          <p:cNvPicPr>
            <a:picLocks noChangeAspect="1"/>
          </p:cNvPicPr>
          <p:nvPr/>
        </p:nvPicPr>
        <p:blipFill>
          <a:blip r:embed="rId2"/>
          <a:stretch>
            <a:fillRect/>
          </a:stretch>
        </p:blipFill>
        <p:spPr>
          <a:xfrm>
            <a:off x="405129" y="2648775"/>
            <a:ext cx="3888811" cy="3320225"/>
          </a:xfrm>
          <a:prstGeom prst="rect">
            <a:avLst/>
          </a:prstGeom>
        </p:spPr>
      </p:pic>
      <p:pic>
        <p:nvPicPr>
          <p:cNvPr id="3074" name="Picture 2" descr="Máy chủ là gì? Những loại máy chủ phổ biến hiện nay">
            <a:extLst>
              <a:ext uri="{FF2B5EF4-FFF2-40B4-BE49-F238E27FC236}">
                <a16:creationId xmlns:a16="http://schemas.microsoft.com/office/drawing/2014/main" id="{8B810B6A-8FD6-94FE-EF65-D6E1F7411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940" y="3429000"/>
            <a:ext cx="3491429"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ách phát hiện các ứng dụng độc hại trên Android - Viettel Telecom">
            <a:extLst>
              <a:ext uri="{FF2B5EF4-FFF2-40B4-BE49-F238E27FC236}">
                <a16:creationId xmlns:a16="http://schemas.microsoft.com/office/drawing/2014/main" id="{906BAF61-66CE-FAF4-6438-778B29E20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730" y="3315441"/>
            <a:ext cx="3727450" cy="236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559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 Xử lý bài toán và thiết kế sơ đồ tổng quan hệ thống</a:t>
            </a:r>
            <a:endParaRPr lang="en-US" dirty="0"/>
          </a:p>
        </p:txBody>
      </p:sp>
      <p:sp>
        <p:nvSpPr>
          <p:cNvPr id="6" name="Hộp Văn bản 5">
            <a:extLst>
              <a:ext uri="{FF2B5EF4-FFF2-40B4-BE49-F238E27FC236}">
                <a16:creationId xmlns:a16="http://schemas.microsoft.com/office/drawing/2014/main" id="{174CC423-BADC-0E81-E750-89E4BB5FFFDF}"/>
              </a:ext>
            </a:extLst>
          </p:cNvPr>
          <p:cNvSpPr txBox="1"/>
          <p:nvPr/>
        </p:nvSpPr>
        <p:spPr>
          <a:xfrm>
            <a:off x="313436" y="850900"/>
            <a:ext cx="11565128" cy="3847207"/>
          </a:xfrm>
          <a:prstGeom prst="rect">
            <a:avLst/>
          </a:prstGeom>
          <a:noFill/>
        </p:spPr>
        <p:txBody>
          <a:bodyPr wrap="square" rtlCol="0">
            <a:spAutoFit/>
          </a:bodyPr>
          <a:lstStyle/>
          <a:p>
            <a:pPr algn="just"/>
            <a:r>
              <a:rPr lang="en-US" sz="1800" b="1" dirty="0">
                <a:effectLst/>
                <a:latin typeface="Arial" panose="020B0604020202020204" pitchFamily="34" charset="0"/>
                <a:ea typeface="Arial" panose="020B0604020202020204" pitchFamily="34" charset="0"/>
                <a:cs typeface="Arial" panose="020B0604020202020204" pitchFamily="34" charset="0"/>
              </a:rPr>
              <a:t>	MQTT (Message Queuing Telemetry Transport) là giao thức truyền thông điệp (message) theo mô hình publish/subscribe (cung cấp / thuê bao), được sử dụng cho các thiết bị IoT với băng thông thấp, độ tin cậy cao và khả năng được sử dụng trong mạng lưới không ổn định. </a:t>
            </a:r>
          </a:p>
          <a:p>
            <a:pPr algn="just"/>
            <a:endParaRPr lang="vi-VN" sz="1800"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gn="just">
              <a:spcBef>
                <a:spcPts val="0"/>
              </a:spcBef>
              <a:spcAft>
                <a:spcPts val="600"/>
              </a:spcAft>
              <a:buFont typeface="Courier New" panose="02070309020205020404" pitchFamily="49" charset="0"/>
              <a:buChar char="-"/>
            </a:pPr>
            <a:r>
              <a:rPr lang="en-US" sz="1800" b="1" dirty="0">
                <a:solidFill>
                  <a:srgbClr val="1B1B1B"/>
                </a:solidFill>
                <a:effectLst/>
                <a:latin typeface="Arial" panose="020B0604020202020204" pitchFamily="34" charset="0"/>
                <a:ea typeface="Times New Roman" panose="02020603050405020304" pitchFamily="18" charset="0"/>
                <a:cs typeface="Arial" panose="020B0604020202020204" pitchFamily="34" charset="0"/>
              </a:rPr>
              <a:t>MQTT hoạt động theo cơ chế client/server,</a:t>
            </a:r>
            <a:r>
              <a:rPr lang="en-US" sz="1800" dirty="0">
                <a:solidFill>
                  <a:srgbClr val="1B1B1B"/>
                </a:solidFill>
                <a:effectLst/>
                <a:latin typeface="Arial" panose="020B0604020202020204" pitchFamily="34" charset="0"/>
                <a:ea typeface="Times New Roman" panose="02020603050405020304" pitchFamily="18" charset="0"/>
                <a:cs typeface="Arial" panose="020B0604020202020204" pitchFamily="34" charset="0"/>
              </a:rPr>
              <a:t> nơi mà mỗi cảm biến là một khách hàng (client) và kết nối đến một máy chủ, có thể hiểu như một Máy chủ môi giới (broker), thông qua giao thức TCP (Transmission Control Protocol). Broker chịu trách nhiệm điều phối tất cả các thông điệp giữa phía gửi đến đúng phía nhận.</a:t>
            </a:r>
            <a:endParaRPr lang="vi-VN" sz="1800"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gn="just">
              <a:spcBef>
                <a:spcPts val="0"/>
              </a:spcBef>
              <a:spcAft>
                <a:spcPts val="600"/>
              </a:spcAft>
              <a:buFont typeface="Courier New" panose="02070309020205020404" pitchFamily="49" charset="0"/>
              <a:buChar char="-"/>
            </a:pPr>
            <a:r>
              <a:rPr lang="en-US" sz="1800" b="1" dirty="0">
                <a:solidFill>
                  <a:srgbClr val="1B1B1B"/>
                </a:solidFill>
                <a:effectLst/>
                <a:latin typeface="Arial" panose="020B0604020202020204" pitchFamily="34" charset="0"/>
                <a:ea typeface="Times New Roman" panose="02020603050405020304" pitchFamily="18" charset="0"/>
                <a:cs typeface="Arial" panose="020B0604020202020204" pitchFamily="34" charset="0"/>
              </a:rPr>
              <a:t>MQTT là giao thức định hướng bản tin. </a:t>
            </a:r>
            <a:r>
              <a:rPr lang="en-US" sz="1800" dirty="0">
                <a:solidFill>
                  <a:srgbClr val="1B1B1B"/>
                </a:solidFill>
                <a:effectLst/>
                <a:latin typeface="Arial" panose="020B0604020202020204" pitchFamily="34" charset="0"/>
                <a:ea typeface="Times New Roman" panose="02020603050405020304" pitchFamily="18" charset="0"/>
                <a:cs typeface="Arial" panose="020B0604020202020204" pitchFamily="34" charset="0"/>
              </a:rPr>
              <a:t>Mỗi bản tin là một đoạn rời rạc của tín hiệu và broker không thể nhìn thấy. Mỗi bản tin được publish một địa chỉ, có thể hiểu như một kênh (Topic). Client đăng kí vào một vài kênh để nhận/gửi dữ liệu, gọi là subscribe. Client có thể subscribe vào nhiều kênh. Mỗi client sẽ nhận được dữ liệu khi bất kỳ trạm nào khác gửi dữ liệu vào kênh đã đăng ký. Khi một client gửi một bản tin đến một kênh nào đó gọi là publish.</a:t>
            </a:r>
            <a:endParaRPr lang="vi-VN" sz="1800" dirty="0">
              <a:effectLst/>
              <a:latin typeface="Arial" panose="020B0604020202020204" pitchFamily="34" charset="0"/>
              <a:ea typeface="Arial" panose="020B0604020202020204" pitchFamily="34" charset="0"/>
              <a:cs typeface="Arial" panose="020B0604020202020204" pitchFamily="34" charset="0"/>
            </a:endParaRPr>
          </a:p>
          <a:p>
            <a:pPr algn="just"/>
            <a:endParaRPr lang="vi-VN" dirty="0">
              <a:latin typeface="Arial" panose="020B0604020202020204" pitchFamily="34" charset="0"/>
              <a:cs typeface="Arial" panose="020B0604020202020204" pitchFamily="34" charset="0"/>
            </a:endParaRPr>
          </a:p>
        </p:txBody>
      </p:sp>
      <p:pic>
        <p:nvPicPr>
          <p:cNvPr id="8" name="Chỗ dành sẵn cho Nội dung 3">
            <a:extLst>
              <a:ext uri="{FF2B5EF4-FFF2-40B4-BE49-F238E27FC236}">
                <a16:creationId xmlns:a16="http://schemas.microsoft.com/office/drawing/2014/main" id="{424ED006-A3CE-73AB-A95B-A80B324163E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680576" y="4218762"/>
            <a:ext cx="5712128" cy="2019299"/>
          </a:xfrm>
          <a:prstGeom prst="rect">
            <a:avLst/>
          </a:prstGeom>
        </p:spPr>
      </p:pic>
    </p:spTree>
    <p:extLst>
      <p:ext uri="{BB962C8B-B14F-4D97-AF65-F5344CB8AC3E}">
        <p14:creationId xmlns:p14="http://schemas.microsoft.com/office/powerpoint/2010/main" val="368713362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 Xử lý bài toán và thiết kế sơ đồ tổng quan hệ thống</a:t>
            </a:r>
            <a:endParaRPr lang="en-US" dirty="0"/>
          </a:p>
        </p:txBody>
      </p:sp>
      <p:pic>
        <p:nvPicPr>
          <p:cNvPr id="4" name="Chỗ dành sẵn cho Nội dung 3">
            <a:extLst>
              <a:ext uri="{FF2B5EF4-FFF2-40B4-BE49-F238E27FC236}">
                <a16:creationId xmlns:a16="http://schemas.microsoft.com/office/drawing/2014/main" id="{C892638B-83AD-71F5-C867-5AE903C278A1}"/>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532576" y="3507084"/>
            <a:ext cx="5659424" cy="2000668"/>
          </a:xfrm>
          <a:prstGeom prst="rect">
            <a:avLst/>
          </a:prstGeom>
        </p:spPr>
      </p:pic>
      <p:pic>
        <p:nvPicPr>
          <p:cNvPr id="2050" name="Picture 2" descr="Mosquitto — Intro To MQTT. It is Suitable for the Internet of… | by J3 |  Jungletronics | Medium">
            <a:extLst>
              <a:ext uri="{FF2B5EF4-FFF2-40B4-BE49-F238E27FC236}">
                <a16:creationId xmlns:a16="http://schemas.microsoft.com/office/drawing/2014/main" id="{AF14BDFA-4675-686E-ED4D-1BEE91B16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577" y="2574976"/>
            <a:ext cx="2037712" cy="1146213"/>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040BE6CE-C210-97AF-D287-ABC1780EC588}"/>
              </a:ext>
            </a:extLst>
          </p:cNvPr>
          <p:cNvSpPr txBox="1"/>
          <p:nvPr/>
        </p:nvSpPr>
        <p:spPr>
          <a:xfrm>
            <a:off x="313436" y="818389"/>
            <a:ext cx="11441988" cy="1200329"/>
          </a:xfrm>
          <a:prstGeom prst="rect">
            <a:avLst/>
          </a:prstGeom>
          <a:noFill/>
        </p:spPr>
        <p:txBody>
          <a:bodyPr wrap="square" rtlCol="0">
            <a:spAutoFit/>
          </a:bodyPr>
          <a:lstStyle/>
          <a:p>
            <a:r>
              <a:rPr lang="en-US" sz="1800" b="1" dirty="0">
                <a:effectLst/>
                <a:latin typeface="Arial" panose="020B0604020202020204" pitchFamily="34" charset="0"/>
                <a:ea typeface="Arial" panose="020B0604020202020204" pitchFamily="34" charset="0"/>
                <a:cs typeface="Arial" panose="020B0604020202020204" pitchFamily="34" charset="0"/>
              </a:rPr>
              <a:t>	Mosquitto là một MQTT Broker mã nguồn mở </a:t>
            </a:r>
            <a:r>
              <a:rPr lang="en-US" sz="1800" dirty="0">
                <a:effectLst/>
                <a:latin typeface="Arial" panose="020B0604020202020204" pitchFamily="34" charset="0"/>
                <a:ea typeface="Arial" panose="020B0604020202020204" pitchFamily="34" charset="0"/>
                <a:cs typeface="Arial" panose="020B0604020202020204" pitchFamily="34" charset="0"/>
              </a:rPr>
              <a:t>cho phép thiết bị truyền nhận dữ liệu theo giao thức MQTT version 5.0, 3.1.1 và 3.1 – Một giao thức nhanh, nhẹ theo mô hình publish/subscribe được sử dụng rất nhiều trong lĩnh vực Internet of Things. Mosquitto cung cấp một thư viện viết bằng ngôn ngữ C để triển khai các MQTT Client và có thể dễ dàng sử dụng bằng dòng lệnh: “</a:t>
            </a:r>
            <a:r>
              <a:rPr lang="en-US" sz="1800" dirty="0" err="1">
                <a:effectLst/>
                <a:latin typeface="Arial" panose="020B0604020202020204" pitchFamily="34" charset="0"/>
                <a:ea typeface="Arial" panose="020B0604020202020204" pitchFamily="34" charset="0"/>
                <a:cs typeface="Arial" panose="020B0604020202020204" pitchFamily="34" charset="0"/>
              </a:rPr>
              <a:t>mosquitto_pub</a:t>
            </a:r>
            <a:r>
              <a:rPr lang="en-US" sz="1800" dirty="0">
                <a:effectLst/>
                <a:latin typeface="Arial" panose="020B0604020202020204" pitchFamily="34" charset="0"/>
                <a:ea typeface="Arial" panose="020B0604020202020204" pitchFamily="34" charset="0"/>
                <a:cs typeface="Arial" panose="020B0604020202020204" pitchFamily="34" charset="0"/>
              </a:rPr>
              <a:t>” và “</a:t>
            </a:r>
            <a:r>
              <a:rPr lang="en-US" sz="1800" dirty="0" err="1">
                <a:effectLst/>
                <a:latin typeface="Arial" panose="020B0604020202020204" pitchFamily="34" charset="0"/>
                <a:ea typeface="Arial" panose="020B0604020202020204" pitchFamily="34" charset="0"/>
                <a:cs typeface="Arial" panose="020B0604020202020204" pitchFamily="34" charset="0"/>
              </a:rPr>
              <a:t>mosquitto_sub</a:t>
            </a:r>
            <a:r>
              <a:rPr lang="en-US" sz="1800" dirty="0">
                <a:effectLst/>
                <a:latin typeface="Arial" panose="020B0604020202020204" pitchFamily="34" charset="0"/>
                <a:ea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A42E44DF-4297-695D-A3DF-921BAE8A469C}"/>
              </a:ext>
            </a:extLst>
          </p:cNvPr>
          <p:cNvSpPr txBox="1"/>
          <p:nvPr/>
        </p:nvSpPr>
        <p:spPr>
          <a:xfrm>
            <a:off x="313436" y="1978072"/>
            <a:ext cx="6300016" cy="4524315"/>
          </a:xfrm>
          <a:prstGeom prst="rect">
            <a:avLst/>
          </a:prstGeom>
          <a:noFill/>
        </p:spPr>
        <p:txBody>
          <a:bodyPr wrap="square" rtlCol="0">
            <a:spAutoFit/>
          </a:bodyPr>
          <a:lstStyle/>
          <a:p>
            <a:pPr marL="342900" marR="0" lvl="0" indent="-342900" algn="just">
              <a:spcBef>
                <a:spcPts val="0"/>
              </a:spcBef>
              <a:spcAft>
                <a:spcPts val="0"/>
              </a:spcAft>
              <a:buFont typeface="Courier New" panose="02070309020205020404" pitchFamily="49" charset="0"/>
              <a:buChar char="+"/>
            </a:pPr>
            <a:r>
              <a:rPr lang="en-US" b="1" dirty="0">
                <a:effectLst/>
                <a:latin typeface="Arial" panose="020B0604020202020204" pitchFamily="34" charset="0"/>
                <a:ea typeface="Arial" panose="020B0604020202020204" pitchFamily="34" charset="0"/>
                <a:cs typeface="Arial" panose="020B0604020202020204" pitchFamily="34" charset="0"/>
              </a:rPr>
              <a:t>Ưu điểm:</a:t>
            </a:r>
            <a:endParaRPr lang="vi-VN" b="1" dirty="0">
              <a:effectLst/>
              <a:latin typeface="Arial" panose="020B0604020202020204" pitchFamily="34" charset="0"/>
              <a:ea typeface="Arial" panose="020B0604020202020204" pitchFamily="34" charset="0"/>
              <a:cs typeface="Arial" panose="020B0604020202020204" pitchFamily="34" charset="0"/>
            </a:endParaRPr>
          </a:p>
          <a:p>
            <a:pPr marL="742950" marR="0" lvl="1" indent="-285750" algn="just">
              <a:spcBef>
                <a:spcPts val="0"/>
              </a:spcBef>
              <a:spcAft>
                <a:spcPts val="0"/>
              </a:spcAft>
              <a:buFont typeface="Courier New" panose="02070309020205020404" pitchFamily="49" charset="0"/>
              <a:buChar char="o"/>
            </a:pPr>
            <a:r>
              <a:rPr lang="en-US" dirty="0">
                <a:effectLst/>
                <a:latin typeface="Arial" panose="020B0604020202020204" pitchFamily="34" charset="0"/>
                <a:ea typeface="Arial" panose="020B0604020202020204" pitchFamily="34" charset="0"/>
                <a:cs typeface="Arial" panose="020B0604020202020204" pitchFamily="34" charset="0"/>
              </a:rPr>
              <a:t>Ưu điểm nổi bật của Mosquitto là </a:t>
            </a:r>
            <a:r>
              <a:rPr lang="en-US" b="1" dirty="0">
                <a:effectLst/>
                <a:latin typeface="Arial" panose="020B0604020202020204" pitchFamily="34" charset="0"/>
                <a:ea typeface="Arial" panose="020B0604020202020204" pitchFamily="34" charset="0"/>
                <a:cs typeface="Arial" panose="020B0604020202020204" pitchFamily="34" charset="0"/>
              </a:rPr>
              <a:t>tốc độ truyền nhận và xử lí dữ liệu nhanh, độ ổn định cao, được sử dụng rộng rãi và phù hợp với những ứng dụng embedded.</a:t>
            </a:r>
            <a:endParaRPr lang="vi-VN" b="1" dirty="0">
              <a:effectLst/>
              <a:latin typeface="Arial" panose="020B0604020202020204" pitchFamily="34" charset="0"/>
              <a:ea typeface="Arial" panose="020B0604020202020204" pitchFamily="34" charset="0"/>
              <a:cs typeface="Arial" panose="020B0604020202020204" pitchFamily="34" charset="0"/>
            </a:endParaRPr>
          </a:p>
          <a:p>
            <a:pPr marL="742950" marR="0" lvl="1" indent="-285750" algn="just">
              <a:spcBef>
                <a:spcPts val="0"/>
              </a:spcBef>
              <a:spcAft>
                <a:spcPts val="0"/>
              </a:spcAft>
              <a:buFont typeface="Courier New" panose="02070309020205020404" pitchFamily="49" charset="0"/>
              <a:buChar char="o"/>
            </a:pPr>
            <a:r>
              <a:rPr lang="en-US" b="1" dirty="0">
                <a:effectLst/>
                <a:latin typeface="Arial" panose="020B0604020202020204" pitchFamily="34" charset="0"/>
                <a:ea typeface="Arial" panose="020B0604020202020204" pitchFamily="34" charset="0"/>
                <a:cs typeface="Arial" panose="020B0604020202020204" pitchFamily="34" charset="0"/>
              </a:rPr>
              <a:t>Mosquitto rất nhẹ </a:t>
            </a:r>
            <a:r>
              <a:rPr lang="en-US" dirty="0">
                <a:effectLst/>
                <a:latin typeface="Arial" panose="020B0604020202020204" pitchFamily="34" charset="0"/>
                <a:ea typeface="Arial" panose="020B0604020202020204" pitchFamily="34" charset="0"/>
                <a:cs typeface="Arial" panose="020B0604020202020204" pitchFamily="34" charset="0"/>
              </a:rPr>
              <a:t>và phù hợp để sử dụng trên tất cả các thiết bị.</a:t>
            </a:r>
            <a:endParaRPr lang="vi-VN" dirty="0">
              <a:effectLst/>
              <a:latin typeface="Arial" panose="020B0604020202020204" pitchFamily="34" charset="0"/>
              <a:ea typeface="Arial" panose="020B0604020202020204" pitchFamily="34" charset="0"/>
              <a:cs typeface="Arial" panose="020B0604020202020204" pitchFamily="34" charset="0"/>
            </a:endParaRPr>
          </a:p>
          <a:p>
            <a:pPr marL="742950" marR="0" lvl="1" indent="-285750" algn="just">
              <a:spcBef>
                <a:spcPts val="0"/>
              </a:spcBef>
              <a:spcAft>
                <a:spcPts val="0"/>
              </a:spcAft>
              <a:buFont typeface="Courier New" panose="02070309020205020404" pitchFamily="49" charset="0"/>
              <a:buChar char="o"/>
            </a:pPr>
            <a:r>
              <a:rPr lang="en-US" dirty="0">
                <a:effectLst/>
                <a:latin typeface="Arial" panose="020B0604020202020204" pitchFamily="34" charset="0"/>
                <a:ea typeface="Arial" panose="020B0604020202020204" pitchFamily="34" charset="0"/>
                <a:cs typeface="Arial" panose="020B0604020202020204" pitchFamily="34" charset="0"/>
              </a:rPr>
              <a:t>Ngoài ra, </a:t>
            </a:r>
            <a:r>
              <a:rPr lang="en-US" b="1" dirty="0">
                <a:effectLst/>
                <a:latin typeface="Arial" panose="020B0604020202020204" pitchFamily="34" charset="0"/>
                <a:ea typeface="Arial" panose="020B0604020202020204" pitchFamily="34" charset="0"/>
                <a:cs typeface="Arial" panose="020B0604020202020204" pitchFamily="34" charset="0"/>
              </a:rPr>
              <a:t>Mosquitto cũng được hỗ trợ các giao thức TLS/SSL </a:t>
            </a:r>
            <a:r>
              <a:rPr lang="en-US" dirty="0">
                <a:effectLst/>
                <a:latin typeface="Arial" panose="020B0604020202020204" pitchFamily="34" charset="0"/>
                <a:ea typeface="Arial" panose="020B0604020202020204" pitchFamily="34" charset="0"/>
                <a:cs typeface="Arial" panose="020B0604020202020204" pitchFamily="34" charset="0"/>
              </a:rPr>
              <a:t>(các giao thức nhằm xác thực server và client, mã hóa các message để bảo mật dữ liệu).</a:t>
            </a:r>
            <a:endParaRPr lang="vi-VN"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gn="just">
              <a:spcBef>
                <a:spcPts val="0"/>
              </a:spcBef>
              <a:spcAft>
                <a:spcPts val="0"/>
              </a:spcAft>
              <a:buFont typeface="Courier New" panose="02070309020205020404" pitchFamily="49" charset="0"/>
              <a:buChar char="+"/>
            </a:pPr>
            <a:r>
              <a:rPr lang="en-US" b="1" dirty="0">
                <a:effectLst/>
                <a:latin typeface="Arial" panose="020B0604020202020204" pitchFamily="34" charset="0"/>
                <a:ea typeface="Arial" panose="020B0604020202020204" pitchFamily="34" charset="0"/>
                <a:cs typeface="Arial" panose="020B0604020202020204" pitchFamily="34" charset="0"/>
              </a:rPr>
              <a:t>Nhược điểm:</a:t>
            </a:r>
            <a:endParaRPr lang="vi-VN" b="1" dirty="0">
              <a:effectLst/>
              <a:latin typeface="Arial" panose="020B0604020202020204" pitchFamily="34" charset="0"/>
              <a:ea typeface="Arial" panose="020B0604020202020204" pitchFamily="34" charset="0"/>
              <a:cs typeface="Arial" panose="020B0604020202020204" pitchFamily="34" charset="0"/>
            </a:endParaRPr>
          </a:p>
          <a:p>
            <a:pPr marL="742950" marR="0" lvl="1" indent="-285750" algn="just">
              <a:spcBef>
                <a:spcPts val="0"/>
              </a:spcBef>
              <a:spcAft>
                <a:spcPts val="0"/>
              </a:spcAft>
              <a:buFont typeface="Courier New" panose="02070309020205020404" pitchFamily="49" charset="0"/>
              <a:buChar char="o"/>
            </a:pPr>
            <a:r>
              <a:rPr lang="en-US" dirty="0">
                <a:effectLst/>
                <a:latin typeface="Arial" panose="020B0604020202020204" pitchFamily="34" charset="0"/>
                <a:ea typeface="Arial" panose="020B0604020202020204" pitchFamily="34" charset="0"/>
                <a:cs typeface="Arial" panose="020B0604020202020204" pitchFamily="34" charset="0"/>
              </a:rPr>
              <a:t>Một số nhược điểm của mosquitto là </a:t>
            </a:r>
            <a:r>
              <a:rPr lang="en-US" b="1" dirty="0">
                <a:effectLst/>
                <a:latin typeface="Arial" panose="020B0604020202020204" pitchFamily="34" charset="0"/>
                <a:ea typeface="Arial" panose="020B0604020202020204" pitchFamily="34" charset="0"/>
                <a:cs typeface="Arial" panose="020B0604020202020204" pitchFamily="34" charset="0"/>
              </a:rPr>
              <a:t>khó thiết kế khi làm những ứng dụng lớn và ít phương thức xác thực</a:t>
            </a:r>
            <a:r>
              <a:rPr lang="en-US" dirty="0">
                <a:effectLst/>
                <a:latin typeface="Arial" panose="020B0604020202020204" pitchFamily="34" charset="0"/>
                <a:ea typeface="Arial" panose="020B0604020202020204" pitchFamily="34" charset="0"/>
                <a:cs typeface="Arial" panose="020B0604020202020204" pitchFamily="34" charset="0"/>
              </a:rPr>
              <a:t> thiết bị nên khả năng bảo mật vẫn chưa tối ưu.</a:t>
            </a:r>
            <a:endParaRPr lang="vi-VN" dirty="0">
              <a:effectLst/>
              <a:latin typeface="Arial" panose="020B0604020202020204" pitchFamily="34" charset="0"/>
              <a:ea typeface="Arial" panose="020B0604020202020204" pitchFamily="34" charset="0"/>
              <a:cs typeface="Arial" panose="020B0604020202020204" pitchFamily="34" charset="0"/>
            </a:endParaRPr>
          </a:p>
          <a:p>
            <a:endParaRPr lang="vi-V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4200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 Xử lý bài toán và thiết kế sơ đồ tổng quan hệ thống</a:t>
            </a:r>
            <a:endParaRPr lang="en-US" dirty="0"/>
          </a:p>
        </p:txBody>
      </p:sp>
      <p:pic>
        <p:nvPicPr>
          <p:cNvPr id="6146" name="Picture 2" descr="Beginner Tutorials">
            <a:hlinkClick r:id="rId2"/>
            <a:extLst>
              <a:ext uri="{FF2B5EF4-FFF2-40B4-BE49-F238E27FC236}">
                <a16:creationId xmlns:a16="http://schemas.microsoft.com/office/drawing/2014/main" id="{DBD20A22-C621-5F7B-A95C-D1D974D8B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3035" y="894149"/>
            <a:ext cx="2773553" cy="19456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pp Inventor for Android - Wikipedia">
            <a:extLst>
              <a:ext uri="{FF2B5EF4-FFF2-40B4-BE49-F238E27FC236}">
                <a16:creationId xmlns:a16="http://schemas.microsoft.com/office/drawing/2014/main" id="{0984D98E-12A1-FE4C-58CF-6C3B5F54D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851" y="3088303"/>
            <a:ext cx="5750588" cy="28715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15EE089-235B-1005-75F8-21F22B274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068" y="3088303"/>
            <a:ext cx="3969218" cy="2893036"/>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1E64553F-4134-58DC-F3C8-45D182E6CA30}"/>
              </a:ext>
            </a:extLst>
          </p:cNvPr>
          <p:cNvSpPr txBox="1"/>
          <p:nvPr/>
        </p:nvSpPr>
        <p:spPr>
          <a:xfrm>
            <a:off x="435935" y="894149"/>
            <a:ext cx="8761228" cy="2031325"/>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	MIT App Inventor </a:t>
            </a:r>
            <a:r>
              <a:rPr lang="vi-VN" b="1" dirty="0">
                <a:latin typeface="Arial" panose="020B0604020202020204" pitchFamily="34" charset="0"/>
                <a:cs typeface="Arial" panose="020B0604020202020204" pitchFamily="34" charset="0"/>
              </a:rPr>
              <a:t>là một trang web tích hợp môi trường phát triển</a:t>
            </a:r>
            <a:r>
              <a:rPr lang="vi-VN" dirty="0">
                <a:latin typeface="Arial" panose="020B0604020202020204" pitchFamily="34" charset="0"/>
                <a:cs typeface="Arial" panose="020B0604020202020204" pitchFamily="34" charset="0"/>
              </a:rPr>
              <a:t> được cung cấp bởi </a:t>
            </a:r>
            <a:r>
              <a:rPr lang="vi-VN" dirty="0" err="1">
                <a:latin typeface="Arial" panose="020B0604020202020204" pitchFamily="34" charset="0"/>
                <a:cs typeface="Arial" panose="020B0604020202020204" pitchFamily="34" charset="0"/>
              </a:rPr>
              <a:t>Google</a:t>
            </a:r>
            <a:r>
              <a:rPr lang="vi-VN" dirty="0">
                <a:latin typeface="Arial" panose="020B0604020202020204" pitchFamily="34" charset="0"/>
                <a:cs typeface="Arial" panose="020B0604020202020204" pitchFamily="34" charset="0"/>
              </a:rPr>
              <a:t> và hiện nay được cung cấp bởi </a:t>
            </a:r>
            <a:r>
              <a:rPr lang="en-US" b="0" i="0" dirty="0">
                <a:solidFill>
                  <a:srgbClr val="202122"/>
                </a:solidFill>
                <a:effectLst/>
                <a:latin typeface="Arial" panose="020B0604020202020204" pitchFamily="34" charset="0"/>
                <a:cs typeface="Arial" panose="020B0604020202020204" pitchFamily="34" charset="0"/>
              </a:rPr>
              <a:t>Massachusetts Institute of Technology (MIT)</a:t>
            </a:r>
            <a:r>
              <a:rPr lang="en-US" dirty="0">
                <a:solidFill>
                  <a:srgbClr val="202122"/>
                </a:solidFill>
                <a:latin typeface="Arial" panose="020B0604020202020204" pitchFamily="34" charset="0"/>
                <a:cs typeface="Arial" panose="020B0604020202020204" pitchFamily="34" charset="0"/>
              </a:rPr>
              <a:t>.</a:t>
            </a:r>
            <a:r>
              <a:rPr lang="vi-VN" dirty="0">
                <a:solidFill>
                  <a:srgbClr val="202122"/>
                </a:solidFill>
                <a:latin typeface="Arial" panose="020B0604020202020204" pitchFamily="34" charset="0"/>
                <a:cs typeface="Arial" panose="020B0604020202020204" pitchFamily="34" charset="0"/>
              </a:rPr>
              <a:t> Nó cho phép những lập trình viên mới bắt đầu lập trình có thể dễ dàng </a:t>
            </a:r>
            <a:r>
              <a:rPr lang="vi-VN" b="1" dirty="0">
                <a:solidFill>
                  <a:srgbClr val="202122"/>
                </a:solidFill>
                <a:latin typeface="Arial" panose="020B0604020202020204" pitchFamily="34" charset="0"/>
                <a:cs typeface="Arial" panose="020B0604020202020204" pitchFamily="34" charset="0"/>
              </a:rPr>
              <a:t>thiết kế được những ứng dụng trên điện thoại Android</a:t>
            </a:r>
            <a:r>
              <a:rPr lang="vi-VN" dirty="0">
                <a:solidFill>
                  <a:srgbClr val="202122"/>
                </a:solidFill>
                <a:latin typeface="Arial" panose="020B0604020202020204" pitchFamily="34" charset="0"/>
                <a:cs typeface="Arial" panose="020B0604020202020204" pitchFamily="34" charset="0"/>
              </a:rPr>
              <a:t>.</a:t>
            </a:r>
          </a:p>
          <a:p>
            <a:pPr algn="just"/>
            <a:endParaRPr lang="vi-VN" dirty="0">
              <a:solidFill>
                <a:srgbClr val="202122"/>
              </a:solidFill>
              <a:latin typeface="Arial" panose="020B0604020202020204" pitchFamily="34" charset="0"/>
              <a:cs typeface="Arial" panose="020B0604020202020204" pitchFamily="34" charset="0"/>
            </a:endParaRPr>
          </a:p>
          <a:p>
            <a:pPr algn="just"/>
            <a:r>
              <a:rPr lang="vi-VN" dirty="0">
                <a:solidFill>
                  <a:srgbClr val="202122"/>
                </a:solidFill>
                <a:latin typeface="Arial" panose="020B0604020202020204" pitchFamily="34" charset="0"/>
                <a:cs typeface="Arial" panose="020B0604020202020204" pitchFamily="34" charset="0"/>
              </a:rPr>
              <a:t>	Giao diện phát triển của MIT sử dụng </a:t>
            </a:r>
            <a:r>
              <a:rPr lang="vi-VN" b="1" dirty="0">
                <a:solidFill>
                  <a:srgbClr val="202122"/>
                </a:solidFill>
                <a:latin typeface="Arial" panose="020B0604020202020204" pitchFamily="34" charset="0"/>
                <a:cs typeface="Arial" panose="020B0604020202020204" pitchFamily="34" charset="0"/>
              </a:rPr>
              <a:t>giao diện đồ họa người dùng dạng kéo </a:t>
            </a:r>
            <a:r>
              <a:rPr lang="vi-VN" b="1" dirty="0" err="1">
                <a:solidFill>
                  <a:srgbClr val="202122"/>
                </a:solidFill>
                <a:latin typeface="Arial" panose="020B0604020202020204" pitchFamily="34" charset="0"/>
                <a:cs typeface="Arial" panose="020B0604020202020204" pitchFamily="34" charset="0"/>
              </a:rPr>
              <a:t>thả</a:t>
            </a:r>
            <a:r>
              <a:rPr lang="vi-VN" b="1" dirty="0">
                <a:solidFill>
                  <a:srgbClr val="202122"/>
                </a:solidFill>
                <a:latin typeface="Arial" panose="020B0604020202020204" pitchFamily="34" charset="0"/>
                <a:cs typeface="Arial" panose="020B0604020202020204" pitchFamily="34" charset="0"/>
              </a:rPr>
              <a:t> </a:t>
            </a:r>
            <a:r>
              <a:rPr lang="vi-VN" dirty="0">
                <a:solidFill>
                  <a:srgbClr val="202122"/>
                </a:solidFill>
                <a:latin typeface="Arial" panose="020B0604020202020204" pitchFamily="34" charset="0"/>
                <a:cs typeface="Arial" panose="020B0604020202020204" pitchFamily="34" charset="0"/>
              </a:rPr>
              <a:t>thân thiện và dễ sử dụng </a:t>
            </a:r>
            <a:endParaRPr lang="vi-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2493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 Xử lý bài toán và thiết kế sơ đồ tổng quan hệ thống</a:t>
            </a:r>
            <a:endParaRPr lang="en-US" dirty="0"/>
          </a:p>
        </p:txBody>
      </p:sp>
      <p:pic>
        <p:nvPicPr>
          <p:cNvPr id="5" name="Hình ảnh 4" descr="Ảnh có chứa văn bản&#10;&#10;Mô tả được tạo tự động">
            <a:extLst>
              <a:ext uri="{FF2B5EF4-FFF2-40B4-BE49-F238E27FC236}">
                <a16:creationId xmlns:a16="http://schemas.microsoft.com/office/drawing/2014/main" id="{B13E8E2D-E4B5-9F93-4029-A8209E31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850" y="1663742"/>
            <a:ext cx="9512300" cy="4178301"/>
          </a:xfrm>
          <a:prstGeom prst="rect">
            <a:avLst/>
          </a:prstGeom>
        </p:spPr>
      </p:pic>
      <p:sp>
        <p:nvSpPr>
          <p:cNvPr id="3" name="Hộp Văn bản 2">
            <a:extLst>
              <a:ext uri="{FF2B5EF4-FFF2-40B4-BE49-F238E27FC236}">
                <a16:creationId xmlns:a16="http://schemas.microsoft.com/office/drawing/2014/main" id="{908709B5-E002-329F-66D3-30D37756D7D1}"/>
              </a:ext>
            </a:extLst>
          </p:cNvPr>
          <p:cNvSpPr txBox="1"/>
          <p:nvPr/>
        </p:nvSpPr>
        <p:spPr>
          <a:xfrm>
            <a:off x="3587750" y="1054099"/>
            <a:ext cx="4311650" cy="461665"/>
          </a:xfrm>
          <a:prstGeom prst="rect">
            <a:avLst/>
          </a:prstGeom>
          <a:noFill/>
        </p:spPr>
        <p:txBody>
          <a:bodyPr wrap="square" rtlCol="0">
            <a:spAutoFit/>
          </a:bodyPr>
          <a:lstStyle/>
          <a:p>
            <a:r>
              <a:rPr lang="vi-VN" sz="2400" b="1" dirty="0"/>
              <a:t>Mô hình tổng quan hệ thống</a:t>
            </a:r>
          </a:p>
        </p:txBody>
      </p:sp>
    </p:spTree>
    <p:extLst>
      <p:ext uri="{BB962C8B-B14F-4D97-AF65-F5344CB8AC3E}">
        <p14:creationId xmlns:p14="http://schemas.microsoft.com/office/powerpoint/2010/main" val="2774603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 Xử lý bài toán và thiết kế sơ đồ tổng quan hệ thống</a:t>
            </a:r>
            <a:endParaRPr lang="en-US" dirty="0"/>
          </a:p>
        </p:txBody>
      </p:sp>
      <p:pic>
        <p:nvPicPr>
          <p:cNvPr id="5" name="Hình ảnh 4" descr="Ảnh có chứa văn bản&#10;&#10;Mô tả được tạo tự động">
            <a:extLst>
              <a:ext uri="{FF2B5EF4-FFF2-40B4-BE49-F238E27FC236}">
                <a16:creationId xmlns:a16="http://schemas.microsoft.com/office/drawing/2014/main" id="{B13E8E2D-E4B5-9F93-4029-A8209E31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154" y="1597709"/>
            <a:ext cx="6833410" cy="3001592"/>
          </a:xfrm>
          <a:prstGeom prst="rect">
            <a:avLst/>
          </a:prstGeom>
        </p:spPr>
      </p:pic>
      <p:sp>
        <p:nvSpPr>
          <p:cNvPr id="6" name="Hộp Văn bản 5">
            <a:extLst>
              <a:ext uri="{FF2B5EF4-FFF2-40B4-BE49-F238E27FC236}">
                <a16:creationId xmlns:a16="http://schemas.microsoft.com/office/drawing/2014/main" id="{7B32A94E-E03A-AC4A-304E-0B320EC906D8}"/>
              </a:ext>
            </a:extLst>
          </p:cNvPr>
          <p:cNvSpPr txBox="1"/>
          <p:nvPr/>
        </p:nvSpPr>
        <p:spPr>
          <a:xfrm>
            <a:off x="313436" y="977900"/>
            <a:ext cx="4626864" cy="4801314"/>
          </a:xfrm>
          <a:prstGeom prst="rect">
            <a:avLst/>
          </a:prstGeom>
          <a:noFill/>
        </p:spPr>
        <p:txBody>
          <a:bodyPr wrap="square" rtlCol="0">
            <a:spAutoFit/>
          </a:bodyPr>
          <a:lstStyle/>
          <a:p>
            <a:pPr marL="0" marR="0" algn="just">
              <a:spcBef>
                <a:spcPts val="0"/>
              </a:spcBef>
              <a:spcAft>
                <a:spcPts val="0"/>
              </a:spcAft>
            </a:pPr>
            <a:r>
              <a:rPr lang="vi-VN" sz="1800" dirty="0">
                <a:effectLst/>
                <a:ea typeface="Arial" panose="020B0604020202020204" pitchFamily="34" charset="0"/>
                <a:cs typeface="Times New Roman" panose="02020603050405020304" pitchFamily="18" charset="0"/>
              </a:rPr>
              <a:t>Từ mô hình này, hệ thống được chia ra làm 3 phần:</a:t>
            </a:r>
          </a:p>
          <a:p>
            <a:pPr marL="342900" marR="0" lvl="0" indent="-342900" algn="just">
              <a:spcBef>
                <a:spcPts val="0"/>
              </a:spcBef>
              <a:spcAft>
                <a:spcPts val="0"/>
              </a:spcAft>
              <a:buFont typeface="Courier New" panose="02070309020205020404" pitchFamily="49" charset="0"/>
              <a:buChar char="-"/>
            </a:pPr>
            <a:r>
              <a:rPr lang="vi-VN" sz="1800" dirty="0">
                <a:effectLst/>
                <a:ea typeface="Arial" panose="020B0604020202020204" pitchFamily="34" charset="0"/>
                <a:cs typeface="Times New Roman" panose="02020603050405020304" pitchFamily="18" charset="0"/>
              </a:rPr>
              <a:t>Thiết bị node, có nhiệm vụ ghi nhận sự kiện người qua lại, gửi bản tin (Publish) lên Server MQTT để cập nhập trạng thái.</a:t>
            </a:r>
          </a:p>
          <a:p>
            <a:pPr marL="342900" marR="0" lvl="0" indent="-342900" algn="just">
              <a:spcBef>
                <a:spcPts val="0"/>
              </a:spcBef>
              <a:spcAft>
                <a:spcPts val="0"/>
              </a:spcAft>
              <a:buFont typeface="Courier New" panose="02070309020205020404" pitchFamily="49" charset="0"/>
              <a:buChar char="-"/>
            </a:pPr>
            <a:r>
              <a:rPr lang="vi-VN" sz="1800" dirty="0">
                <a:effectLst/>
                <a:ea typeface="Arial" panose="020B0604020202020204" pitchFamily="34" charset="0"/>
                <a:cs typeface="Times New Roman" panose="02020603050405020304" pitchFamily="18" charset="0"/>
              </a:rPr>
              <a:t>MQTT Server được xây dựng trên một máy tính có vai trò là nơi trung chuyển dữ liệu từ thiết bị node sang ứng dụng.</a:t>
            </a:r>
          </a:p>
          <a:p>
            <a:pPr marL="342900" marR="0" lvl="0" indent="-342900" algn="just">
              <a:spcBef>
                <a:spcPts val="0"/>
              </a:spcBef>
              <a:spcAft>
                <a:spcPts val="0"/>
              </a:spcAft>
              <a:buFont typeface="Courier New" panose="02070309020205020404" pitchFamily="49" charset="0"/>
              <a:buChar char="-"/>
            </a:pPr>
            <a:r>
              <a:rPr lang="vi-VN" sz="1800" dirty="0">
                <a:effectLst/>
                <a:ea typeface="Arial" panose="020B0604020202020204" pitchFamily="34" charset="0"/>
                <a:cs typeface="Times New Roman" panose="02020603050405020304" pitchFamily="18" charset="0"/>
              </a:rPr>
              <a:t>Ứng dụng điện thoại, được thiết lập lắng nghe ở kênh và MQTT Server nhất định đã thống nhất trước, có nhiệm vụ hiển thị trạng thái, thời gian và các thông tin liên quan đến hệ thống trên giao diện.</a:t>
            </a:r>
          </a:p>
          <a:p>
            <a:pPr marL="0" marR="0" algn="just">
              <a:spcBef>
                <a:spcPts val="0"/>
              </a:spcBef>
              <a:spcAft>
                <a:spcPts val="0"/>
              </a:spcAft>
            </a:pPr>
            <a:r>
              <a:rPr lang="vi-VN" sz="1800" dirty="0">
                <a:effectLst/>
                <a:ea typeface="Arial" panose="020B0604020202020204" pitchFamily="34" charset="0"/>
                <a:cs typeface="Times New Roman" panose="02020603050405020304" pitchFamily="18" charset="0"/>
              </a:rPr>
              <a:t> </a:t>
            </a:r>
          </a:p>
          <a:p>
            <a:endParaRPr lang="vi-VN" dirty="0"/>
          </a:p>
        </p:txBody>
      </p:sp>
      <p:sp>
        <p:nvSpPr>
          <p:cNvPr id="8" name="Hộp Văn bản 7">
            <a:extLst>
              <a:ext uri="{FF2B5EF4-FFF2-40B4-BE49-F238E27FC236}">
                <a16:creationId xmlns:a16="http://schemas.microsoft.com/office/drawing/2014/main" id="{27B9271A-208F-9B05-D1A1-EE023ECE5C08}"/>
              </a:ext>
            </a:extLst>
          </p:cNvPr>
          <p:cNvSpPr txBox="1"/>
          <p:nvPr/>
        </p:nvSpPr>
        <p:spPr>
          <a:xfrm>
            <a:off x="313436" y="5219109"/>
            <a:ext cx="11565128" cy="1200329"/>
          </a:xfrm>
          <a:prstGeom prst="rect">
            <a:avLst/>
          </a:prstGeom>
          <a:noFill/>
        </p:spPr>
        <p:txBody>
          <a:bodyPr wrap="square" rtlCol="0">
            <a:spAutoFit/>
          </a:bodyPr>
          <a:lstStyle/>
          <a:p>
            <a:r>
              <a:rPr lang="vi-VN" sz="1800" dirty="0">
                <a:effectLst/>
                <a:ea typeface="Arial" panose="020B0604020202020204" pitchFamily="34" charset="0"/>
                <a:cs typeface="Times New Roman" panose="02020603050405020304" pitchFamily="18" charset="0"/>
              </a:rPr>
              <a:t>Mô hình hệ thống phải được thiết kế tin giản, gói tin phải được chuyển tiếp nhanh bảo đảo tính thời gian thực. Các cảm biến của thiết bị node phải được hiệu chỉnh và thử nghiệm để đảm bảo tính chính xác của các trạng thái khách qua lại.</a:t>
            </a:r>
          </a:p>
          <a:p>
            <a:endParaRPr lang="vi-VN" dirty="0"/>
          </a:p>
        </p:txBody>
      </p:sp>
    </p:spTree>
    <p:extLst>
      <p:ext uri="{BB962C8B-B14F-4D97-AF65-F5344CB8AC3E}">
        <p14:creationId xmlns:p14="http://schemas.microsoft.com/office/powerpoint/2010/main" val="1486437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 Xử lý bài toán và thiết kế sơ đồ tổng quan hệ thống</a:t>
            </a:r>
            <a:endParaRPr lang="en-US" dirty="0"/>
          </a:p>
        </p:txBody>
      </p:sp>
      <p:sp>
        <p:nvSpPr>
          <p:cNvPr id="6" name="Hộp Văn bản 5">
            <a:extLst>
              <a:ext uri="{FF2B5EF4-FFF2-40B4-BE49-F238E27FC236}">
                <a16:creationId xmlns:a16="http://schemas.microsoft.com/office/drawing/2014/main" id="{18941497-63EE-7F9F-BC20-7636DE249C96}"/>
              </a:ext>
            </a:extLst>
          </p:cNvPr>
          <p:cNvSpPr txBox="1"/>
          <p:nvPr/>
        </p:nvSpPr>
        <p:spPr>
          <a:xfrm>
            <a:off x="1778000" y="5060087"/>
            <a:ext cx="9277350" cy="923330"/>
          </a:xfrm>
          <a:prstGeom prst="rect">
            <a:avLst/>
          </a:prstGeom>
          <a:noFill/>
        </p:spPr>
        <p:txBody>
          <a:bodyPr wrap="square">
            <a:spAutoFit/>
          </a:bodyPr>
          <a:lstStyle/>
          <a:p>
            <a:pPr marL="342900" marR="0" lvl="0" indent="-342900" algn="just">
              <a:spcBef>
                <a:spcPts val="0"/>
              </a:spcBef>
              <a:spcAft>
                <a:spcPts val="0"/>
              </a:spcAft>
              <a:buFont typeface="+mj-lt"/>
              <a:buAutoNum type="arabicPeriod"/>
            </a:pPr>
            <a:r>
              <a:rPr lang="vi-VN" sz="1800" dirty="0">
                <a:effectLst/>
                <a:ea typeface="Arial" panose="020B0604020202020204" pitchFamily="34" charset="0"/>
                <a:cs typeface="Times New Roman" panose="02020603050405020304" pitchFamily="18" charset="0"/>
              </a:rPr>
              <a:t>Trần Quang Minh: Thiết kế thiết bị cảm biến (MQTT Client), làm sản phẩm thực tế.</a:t>
            </a:r>
            <a:endParaRPr lang="vi-VN" sz="1600" dirty="0">
              <a:effectLst/>
              <a:ea typeface="Arial" panose="020B060402020202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vi-VN" sz="1800" dirty="0">
                <a:effectLst/>
                <a:ea typeface="Arial" panose="020B0604020202020204" pitchFamily="34" charset="0"/>
                <a:cs typeface="Times New Roman" panose="02020603050405020304" pitchFamily="18" charset="0"/>
              </a:rPr>
              <a:t>Chu Quốc Đạt: Triển khai Broker (MQTT Server) trên Local-Host (trên máy tính)</a:t>
            </a:r>
            <a:endParaRPr lang="vi-VN" sz="1600" dirty="0">
              <a:effectLst/>
              <a:ea typeface="Arial" panose="020B060402020202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vi-VN" sz="1800" dirty="0">
                <a:effectLst/>
                <a:ea typeface="Arial" panose="020B0604020202020204" pitchFamily="34" charset="0"/>
                <a:cs typeface="Times New Roman" panose="02020603050405020304" pitchFamily="18" charset="0"/>
              </a:rPr>
              <a:t>Đồng Xuân Luân: Thiết kế ứng dụng (App Android) trên điện thoại (MQTT Client)</a:t>
            </a:r>
            <a:endParaRPr lang="vi-VN" sz="1600" dirty="0">
              <a:effectLst/>
              <a:ea typeface="Arial" panose="020B0604020202020204" pitchFamily="34" charset="0"/>
              <a:cs typeface="Times New Roman" panose="02020603050405020304" pitchFamily="18" charset="0"/>
            </a:endParaRPr>
          </a:p>
        </p:txBody>
      </p:sp>
      <p:pic>
        <p:nvPicPr>
          <p:cNvPr id="7" name="Hình ảnh 6" descr="Ảnh có chứa văn bản&#10;&#10;Mô tả được tạo tự động">
            <a:extLst>
              <a:ext uri="{FF2B5EF4-FFF2-40B4-BE49-F238E27FC236}">
                <a16:creationId xmlns:a16="http://schemas.microsoft.com/office/drawing/2014/main" id="{36E7D3A3-DB55-172A-437F-C4B99716E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0" y="1011608"/>
            <a:ext cx="8636000" cy="3793384"/>
          </a:xfrm>
          <a:prstGeom prst="rect">
            <a:avLst/>
          </a:prstGeom>
        </p:spPr>
      </p:pic>
    </p:spTree>
    <p:extLst>
      <p:ext uri="{BB962C8B-B14F-4D97-AF65-F5344CB8AC3E}">
        <p14:creationId xmlns:p14="http://schemas.microsoft.com/office/powerpoint/2010/main" val="2841781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AD0-B70A-4FF3-840A-9621446DB67F}"/>
              </a:ext>
            </a:extLst>
          </p:cNvPr>
          <p:cNvSpPr>
            <a:spLocks noGrp="1"/>
          </p:cNvSpPr>
          <p:nvPr>
            <p:ph type="title"/>
          </p:nvPr>
        </p:nvSpPr>
        <p:spPr/>
        <p:txBody>
          <a:bodyPr>
            <a:normAutofit fontScale="90000"/>
          </a:bodyPr>
          <a:lstStyle/>
          <a:p>
            <a:r>
              <a:rPr lang="vi-VN" dirty="0"/>
              <a:t>II. Giới thiệu phần cứng, thử nghiệm, hiệu chỉnh cảm biến và chế tạo thiết bị</a:t>
            </a:r>
            <a:endParaRPr lang="en-US" dirty="0"/>
          </a:p>
        </p:txBody>
      </p:sp>
      <p:pic>
        <p:nvPicPr>
          <p:cNvPr id="4" name="Hình ảnh 3">
            <a:extLst>
              <a:ext uri="{FF2B5EF4-FFF2-40B4-BE49-F238E27FC236}">
                <a16:creationId xmlns:a16="http://schemas.microsoft.com/office/drawing/2014/main" id="{D5FDCDF8-59D5-A5F8-3DBD-45E5622D066B}"/>
              </a:ext>
            </a:extLst>
          </p:cNvPr>
          <p:cNvPicPr>
            <a:picLocks noChangeAspect="1"/>
          </p:cNvPicPr>
          <p:nvPr/>
        </p:nvPicPr>
        <p:blipFill>
          <a:blip r:embed="rId2"/>
          <a:stretch>
            <a:fillRect/>
          </a:stretch>
        </p:blipFill>
        <p:spPr>
          <a:xfrm>
            <a:off x="6765544" y="3130513"/>
            <a:ext cx="5113020" cy="2997237"/>
          </a:xfrm>
          <a:prstGeom prst="rect">
            <a:avLst/>
          </a:prstGeom>
        </p:spPr>
      </p:pic>
      <p:pic>
        <p:nvPicPr>
          <p:cNvPr id="5" name="Hình ảnh 4">
            <a:extLst>
              <a:ext uri="{FF2B5EF4-FFF2-40B4-BE49-F238E27FC236}">
                <a16:creationId xmlns:a16="http://schemas.microsoft.com/office/drawing/2014/main" id="{6262A869-B341-59D0-96E9-031A23DB14AF}"/>
              </a:ext>
            </a:extLst>
          </p:cNvPr>
          <p:cNvPicPr>
            <a:picLocks noChangeAspect="1"/>
          </p:cNvPicPr>
          <p:nvPr/>
        </p:nvPicPr>
        <p:blipFill>
          <a:blip r:embed="rId3"/>
          <a:stretch>
            <a:fillRect/>
          </a:stretch>
        </p:blipFill>
        <p:spPr>
          <a:xfrm>
            <a:off x="415036" y="3128010"/>
            <a:ext cx="6229350" cy="2999740"/>
          </a:xfrm>
          <a:prstGeom prst="rect">
            <a:avLst/>
          </a:prstGeom>
        </p:spPr>
      </p:pic>
      <p:sp>
        <p:nvSpPr>
          <p:cNvPr id="6" name="Hộp Văn bản 5">
            <a:extLst>
              <a:ext uri="{FF2B5EF4-FFF2-40B4-BE49-F238E27FC236}">
                <a16:creationId xmlns:a16="http://schemas.microsoft.com/office/drawing/2014/main" id="{8FCD20A2-E763-EEF8-E7CB-A2CD2853E7D1}"/>
              </a:ext>
            </a:extLst>
          </p:cNvPr>
          <p:cNvSpPr txBox="1"/>
          <p:nvPr/>
        </p:nvSpPr>
        <p:spPr>
          <a:xfrm>
            <a:off x="415036" y="818707"/>
            <a:ext cx="11463528"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Module ESP32 </a:t>
            </a:r>
            <a:r>
              <a:rPr lang="vi-VN" dirty="0">
                <a:latin typeface="Arial" panose="020B0604020202020204" pitchFamily="34" charset="0"/>
                <a:cs typeface="Arial" panose="020B0604020202020204" pitchFamily="34" charset="0"/>
              </a:rPr>
              <a:t>là một module khỏe mạng trong các ứng dụng IoT vì chức năng WiFi được tích hợp trong chip theo chuẩn WiFi 802.11n. Module có khả năng xử lý mạnh mẽ và tốc độ </a:t>
            </a:r>
            <a:r>
              <a:rPr lang="vi-VN" dirty="0" err="1">
                <a:latin typeface="Arial" panose="020B0604020202020204" pitchFamily="34" charset="0"/>
                <a:cs typeface="Arial" panose="020B0604020202020204" pitchFamily="34" charset="0"/>
              </a:rPr>
              <a:t>truyển</a:t>
            </a:r>
            <a:r>
              <a:rPr lang="vi-VN" dirty="0">
                <a:latin typeface="Arial" panose="020B0604020202020204" pitchFamily="34" charset="0"/>
                <a:cs typeface="Arial" panose="020B0604020202020204" pitchFamily="34" charset="0"/>
              </a:rPr>
              <a:t> đổi dữ liệu nhanh.</a:t>
            </a:r>
          </a:p>
          <a:p>
            <a:r>
              <a:rPr lang="vi-VN" dirty="0">
                <a:latin typeface="Arial" panose="020B0604020202020204" pitchFamily="34" charset="0"/>
                <a:cs typeface="Arial" panose="020B0604020202020204" pitchFamily="34" charset="0"/>
              </a:rPr>
              <a:t>Các thông số kỹ thuật của module bao gồm:</a:t>
            </a:r>
          </a:p>
          <a:p>
            <a:pPr marL="742950" lvl="1" indent="-285750">
              <a:buFont typeface="Courier New" panose="02070309020205020404" pitchFamily="49" charset="0"/>
              <a:buChar char="o"/>
            </a:pPr>
            <a:r>
              <a:rPr lang="vi-VN" dirty="0">
                <a:latin typeface="Arial" panose="020B0604020202020204" pitchFamily="34" charset="0"/>
                <a:cs typeface="Arial" panose="020B0604020202020204" pitchFamily="34" charset="0"/>
              </a:rPr>
              <a:t>Gồm 30 chân tín hiệu vào ra</a:t>
            </a:r>
          </a:p>
          <a:p>
            <a:pPr marL="742950" lvl="1" indent="-285750">
              <a:buFont typeface="Courier New" panose="02070309020205020404" pitchFamily="49" charset="0"/>
              <a:buChar char="o"/>
            </a:pPr>
            <a:r>
              <a:rPr lang="vi-VN" dirty="0">
                <a:latin typeface="Arial" panose="020B0604020202020204" pitchFamily="34" charset="0"/>
                <a:cs typeface="Arial" panose="020B0604020202020204" pitchFamily="34" charset="0"/>
              </a:rPr>
              <a:t>Điện áp hoạt động 3.3V - 5V</a:t>
            </a:r>
          </a:p>
          <a:p>
            <a:pPr marL="742950" lvl="1" indent="-285750">
              <a:buFont typeface="Courier New" panose="02070309020205020404" pitchFamily="49" charset="0"/>
              <a:buChar char="o"/>
            </a:pPr>
            <a:r>
              <a:rPr lang="vi-VN" dirty="0">
                <a:latin typeface="Arial" panose="020B0604020202020204" pitchFamily="34" charset="0"/>
                <a:cs typeface="Arial" panose="020B0604020202020204" pitchFamily="34" charset="0"/>
              </a:rPr>
              <a:t>LED báo hiệu, 3 UART, 1 I2C, 1 SPI, ADC, DAC (I2S), PWM, INTERRUPT</a:t>
            </a:r>
          </a:p>
          <a:p>
            <a:pPr marL="742950" lvl="1" indent="-285750">
              <a:buFont typeface="Courier New" panose="02070309020205020404" pitchFamily="49" charset="0"/>
              <a:buChar char="o"/>
            </a:pPr>
            <a:r>
              <a:rPr lang="vi-VN" dirty="0">
                <a:latin typeface="Arial" panose="020B0604020202020204" pitchFamily="34" charset="0"/>
                <a:cs typeface="Arial" panose="020B0604020202020204" pitchFamily="34" charset="0"/>
              </a:rPr>
              <a:t>WiFi, </a:t>
            </a:r>
            <a:r>
              <a:rPr lang="vi-VN" dirty="0" err="1">
                <a:latin typeface="Arial" panose="020B0604020202020204" pitchFamily="34" charset="0"/>
                <a:cs typeface="Arial" panose="020B0604020202020204" pitchFamily="34" charset="0"/>
              </a:rPr>
              <a:t>Bluetooth</a:t>
            </a:r>
            <a:r>
              <a:rPr lang="vi-VN" dirty="0">
                <a:latin typeface="Arial" panose="020B0604020202020204" pitchFamily="34" charset="0"/>
                <a:cs typeface="Arial" panose="020B0604020202020204" pitchFamily="34" charset="0"/>
              </a:rPr>
              <a:t>, BLE</a:t>
            </a:r>
          </a:p>
        </p:txBody>
      </p:sp>
    </p:spTree>
    <p:extLst>
      <p:ext uri="{BB962C8B-B14F-4D97-AF65-F5344CB8AC3E}">
        <p14:creationId xmlns:p14="http://schemas.microsoft.com/office/powerpoint/2010/main" val="2858761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TotalTime>
  <Words>1705</Words>
  <Application>Microsoft Office PowerPoint</Application>
  <PresentationFormat>Màn hình rộng</PresentationFormat>
  <Paragraphs>90</Paragraphs>
  <Slides>18</Slides>
  <Notes>0</Notes>
  <HiddenSlides>0</HiddenSlides>
  <MMClips>3</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18</vt:i4>
      </vt:variant>
    </vt:vector>
  </HeadingPairs>
  <TitlesOfParts>
    <vt:vector size="23" baseType="lpstr">
      <vt:lpstr>Arial</vt:lpstr>
      <vt:lpstr>Courier New</vt:lpstr>
      <vt:lpstr>Lato</vt:lpstr>
      <vt:lpstr>Times New Roman</vt:lpstr>
      <vt:lpstr>Chủ đề Office</vt:lpstr>
      <vt:lpstr>Bản trình bày PowerPoint</vt:lpstr>
      <vt:lpstr>I. Xử lý bài toán và thiết kế sơ đồ tổng quan hệ thống</vt:lpstr>
      <vt:lpstr>I. Xử lý bài toán và thiết kế sơ đồ tổng quan hệ thống</vt:lpstr>
      <vt:lpstr>I. Xử lý bài toán và thiết kế sơ đồ tổng quan hệ thống</vt:lpstr>
      <vt:lpstr>I. Xử lý bài toán và thiết kế sơ đồ tổng quan hệ thống</vt:lpstr>
      <vt:lpstr>I. Xử lý bài toán và thiết kế sơ đồ tổng quan hệ thống</vt:lpstr>
      <vt:lpstr>I. Xử lý bài toán và thiết kế sơ đồ tổng quan hệ thống</vt:lpstr>
      <vt:lpstr>I. Xử lý bài toán và thiết kế sơ đồ tổng quan hệ thống</vt:lpstr>
      <vt:lpstr>II. Giới thiệu phần cứng, thử nghiệm, hiệu chỉnh cảm biến và chế tạo thiết bị</vt:lpstr>
      <vt:lpstr>II. Giới thiệu phần cứng, thử nghiệm, hiệu chỉnh cảm biến và chế tạo thiết bị</vt:lpstr>
      <vt:lpstr>II. Giới thiệu phần cứng, thử nghiệm, hiệu chỉnh cảm biến và chế tạo thiết bị</vt:lpstr>
      <vt:lpstr>II. Giới thiệu phần cứng, thử nghiệm, hiệu chỉnh cảm biến và chế tạo thiết bị</vt:lpstr>
      <vt:lpstr>II. Giới thiệu phần cứng, thử nghiệm, hiệu chỉnh cảm biến và chế tạo thiết bị</vt:lpstr>
      <vt:lpstr>III. Thử nghiệm hệ thống, Demo và kết quả</vt:lpstr>
      <vt:lpstr>III. Thử nghiệm hệ thống, Demo và kết quả</vt:lpstr>
      <vt:lpstr>III. Thử nghiệm hệ thống, Demo và kết quả</vt:lpstr>
      <vt:lpstr>IV. Lời kết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TRAN QUANG MINH 20181659</dc:creator>
  <cp:lastModifiedBy>TRAN QUANG MINH 20181659</cp:lastModifiedBy>
  <cp:revision>1</cp:revision>
  <dcterms:created xsi:type="dcterms:W3CDTF">2022-07-27T16:24:25Z</dcterms:created>
  <dcterms:modified xsi:type="dcterms:W3CDTF">2022-07-28T09:05:31Z</dcterms:modified>
</cp:coreProperties>
</file>